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32"/>
  </p:notesMasterIdLst>
  <p:handoutMasterIdLst>
    <p:handoutMasterId r:id="rId33"/>
  </p:handoutMasterIdLst>
  <p:sldIdLst>
    <p:sldId id="256" r:id="rId2"/>
    <p:sldId id="284" r:id="rId3"/>
    <p:sldId id="259" r:id="rId4"/>
    <p:sldId id="301" r:id="rId5"/>
    <p:sldId id="278" r:id="rId6"/>
    <p:sldId id="287" r:id="rId7"/>
    <p:sldId id="279" r:id="rId8"/>
    <p:sldId id="286" r:id="rId9"/>
    <p:sldId id="293" r:id="rId10"/>
    <p:sldId id="260" r:id="rId11"/>
    <p:sldId id="294" r:id="rId12"/>
    <p:sldId id="288" r:id="rId13"/>
    <p:sldId id="298" r:id="rId14"/>
    <p:sldId id="267" r:id="rId15"/>
    <p:sldId id="283" r:id="rId16"/>
    <p:sldId id="280" r:id="rId17"/>
    <p:sldId id="295" r:id="rId18"/>
    <p:sldId id="292" r:id="rId19"/>
    <p:sldId id="281" r:id="rId20"/>
    <p:sldId id="289" r:id="rId21"/>
    <p:sldId id="282" r:id="rId22"/>
    <p:sldId id="290" r:id="rId23"/>
    <p:sldId id="306" r:id="rId24"/>
    <p:sldId id="271" r:id="rId25"/>
    <p:sldId id="273" r:id="rId26"/>
    <p:sldId id="274" r:id="rId27"/>
    <p:sldId id="291" r:id="rId28"/>
    <p:sldId id="300" r:id="rId29"/>
    <p:sldId id="269" r:id="rId30"/>
    <p:sldId id="297" r:id="rId31"/>
  </p:sldIdLst>
  <p:sldSz cx="12192000" cy="6858000"/>
  <p:notesSz cx="6858000" cy="9144000"/>
  <p:defaultTextStyle>
    <a:defPPr>
      <a:defRPr lang="de-DE"/>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2F2"/>
    <a:srgbClr val="883230"/>
    <a:srgbClr val="FFCC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0" autoAdjust="0"/>
    <p:restoredTop sz="93261" autoAdjust="0"/>
  </p:normalViewPr>
  <p:slideViewPr>
    <p:cSldViewPr showGuides="1">
      <p:cViewPr varScale="1">
        <p:scale>
          <a:sx n="63" d="100"/>
          <a:sy n="63" d="100"/>
        </p:scale>
        <p:origin x="770" y="2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51" d="100"/>
          <a:sy n="51" d="100"/>
        </p:scale>
        <p:origin x="-188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6955EC5A-52CF-425C-A9FD-DAC71EAF5DC9}"/>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de-DE"/>
          </a:p>
        </p:txBody>
      </p:sp>
      <p:sp>
        <p:nvSpPr>
          <p:cNvPr id="30723" name="Rectangle 3">
            <a:extLst>
              <a:ext uri="{FF2B5EF4-FFF2-40B4-BE49-F238E27FC236}">
                <a16:creationId xmlns:a16="http://schemas.microsoft.com/office/drawing/2014/main" id="{771E304A-89E1-4DCD-832F-D285F68B73AF}"/>
              </a:ext>
            </a:extLst>
          </p:cNvPr>
          <p:cNvSpPr>
            <a:spLocks noGrp="1" noChangeArrowheads="1"/>
          </p:cNvSpPr>
          <p:nvPr>
            <p:ph type="dt" sz="quarter"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de-DE"/>
          </a:p>
        </p:txBody>
      </p:sp>
      <p:sp>
        <p:nvSpPr>
          <p:cNvPr id="30725" name="Rectangle 5">
            <a:extLst>
              <a:ext uri="{FF2B5EF4-FFF2-40B4-BE49-F238E27FC236}">
                <a16:creationId xmlns:a16="http://schemas.microsoft.com/office/drawing/2014/main" id="{36E3992E-97FF-4D5D-8A00-478F81BBBC5A}"/>
              </a:ext>
            </a:extLst>
          </p:cNvPr>
          <p:cNvSpPr>
            <a:spLocks noGrp="1" noChangeArrowheads="1"/>
          </p:cNvSpPr>
          <p:nvPr>
            <p:ph type="sldNum" sz="quarter" idx="3"/>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0B42668B-AE04-4563-B6A7-7746368A1944}" type="slidenum">
              <a:rPr lang="de-DE" altLang="de-DE"/>
              <a:pPr>
                <a:defRPr/>
              </a:pPr>
              <a:t>‹Nr.›</a:t>
            </a:fld>
            <a:endParaRPr lang="de-DE" altLang="de-DE"/>
          </a:p>
        </p:txBody>
      </p:sp>
      <p:sp>
        <p:nvSpPr>
          <p:cNvPr id="74757" name="Rectangle 6">
            <a:extLst>
              <a:ext uri="{FF2B5EF4-FFF2-40B4-BE49-F238E27FC236}">
                <a16:creationId xmlns:a16="http://schemas.microsoft.com/office/drawing/2014/main" id="{7C3C158E-DE6C-40A7-A7A9-9868AB08FF8A}"/>
              </a:ext>
            </a:extLst>
          </p:cNvPr>
          <p:cNvSpPr>
            <a:spLocks noChangeArrowheads="1"/>
          </p:cNvSpPr>
          <p:nvPr/>
        </p:nvSpPr>
        <p:spPr bwMode="auto">
          <a:xfrm>
            <a:off x="477838" y="8534400"/>
            <a:ext cx="3432175" cy="430213"/>
          </a:xfrm>
          <a:prstGeom prst="rect">
            <a:avLst/>
          </a:prstGeom>
          <a:noFill/>
          <a:ln>
            <a:noFill/>
          </a:ln>
          <a:effectLst/>
        </p:spPr>
        <p:txBody>
          <a:bodyPr lIns="87008" tIns="43504" rIns="87008" bIns="43504" anchor="b"/>
          <a:lstStyle>
            <a:lvl1pPr defTabSz="869950">
              <a:defRPr sz="2400">
                <a:solidFill>
                  <a:schemeClr val="tx1"/>
                </a:solidFill>
                <a:latin typeface="Times New Roman" panose="02020603050405020304" pitchFamily="18" charset="0"/>
              </a:defRPr>
            </a:lvl1pPr>
            <a:lvl2pPr marL="742950" indent="-285750" defTabSz="869950">
              <a:defRPr sz="2400">
                <a:solidFill>
                  <a:schemeClr val="tx1"/>
                </a:solidFill>
                <a:latin typeface="Times New Roman" panose="02020603050405020304" pitchFamily="18" charset="0"/>
              </a:defRPr>
            </a:lvl2pPr>
            <a:lvl3pPr marL="1143000" indent="-228600" defTabSz="869950">
              <a:defRPr sz="2400">
                <a:solidFill>
                  <a:schemeClr val="tx1"/>
                </a:solidFill>
                <a:latin typeface="Times New Roman" panose="02020603050405020304" pitchFamily="18" charset="0"/>
              </a:defRPr>
            </a:lvl3pPr>
            <a:lvl4pPr marL="1600200" indent="-228600" defTabSz="869950">
              <a:defRPr sz="2400">
                <a:solidFill>
                  <a:schemeClr val="tx1"/>
                </a:solidFill>
                <a:latin typeface="Times New Roman" panose="02020603050405020304" pitchFamily="18" charset="0"/>
              </a:defRPr>
            </a:lvl4pPr>
            <a:lvl5pPr marL="2057400" indent="-228600" defTabSz="869950">
              <a:defRPr sz="2400">
                <a:solidFill>
                  <a:schemeClr val="tx1"/>
                </a:solidFill>
                <a:latin typeface="Times New Roman" panose="02020603050405020304" pitchFamily="18" charset="0"/>
              </a:defRPr>
            </a:lvl5pPr>
            <a:lvl6pPr marL="2514600" indent="-228600" defTabSz="86995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86995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86995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86995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r>
              <a:rPr lang="de-DE" altLang="de-DE" sz="1000"/>
              <a:t>Weitere Präsentationen zu aktuellen Themen:</a:t>
            </a:r>
          </a:p>
          <a:p>
            <a:pPr eaLnBrk="1" hangingPunct="1">
              <a:defRPr/>
            </a:pPr>
            <a:r>
              <a:rPr lang="de-CH" altLang="de-DE" sz="1000" b="1">
                <a:latin typeface="Arial" panose="020B0604020202020204" pitchFamily="34" charset="0"/>
              </a:rPr>
              <a:t>www.seminare-ps.net</a:t>
            </a:r>
            <a:endParaRPr lang="de-DE" altLang="de-DE" sz="1000" b="1">
              <a:latin typeface="Arial" panose="020B0604020202020204" pitchFamily="34" charset="0"/>
            </a:endParaRPr>
          </a:p>
        </p:txBody>
      </p:sp>
      <p:sp>
        <p:nvSpPr>
          <p:cNvPr id="74758" name="Rectangle 7">
            <a:extLst>
              <a:ext uri="{FF2B5EF4-FFF2-40B4-BE49-F238E27FC236}">
                <a16:creationId xmlns:a16="http://schemas.microsoft.com/office/drawing/2014/main" id="{B1580045-507F-4455-ACF4-74A06C4E9666}"/>
              </a:ext>
            </a:extLst>
          </p:cNvPr>
          <p:cNvSpPr>
            <a:spLocks noChangeArrowheads="1"/>
          </p:cNvSpPr>
          <p:nvPr/>
        </p:nvSpPr>
        <p:spPr bwMode="auto">
          <a:xfrm>
            <a:off x="3648075" y="304800"/>
            <a:ext cx="2974975" cy="427038"/>
          </a:xfrm>
          <a:prstGeom prst="rect">
            <a:avLst/>
          </a:prstGeom>
          <a:noFill/>
          <a:ln>
            <a:noFill/>
          </a:ln>
          <a:effectLst/>
        </p:spPr>
        <p:txBody>
          <a:bodyPr lIns="87008" tIns="43504" rIns="87008" bIns="43504"/>
          <a:lstStyle>
            <a:lvl1pPr defTabSz="869950">
              <a:defRPr sz="2400">
                <a:solidFill>
                  <a:schemeClr val="tx1"/>
                </a:solidFill>
                <a:latin typeface="Times New Roman" panose="02020603050405020304" pitchFamily="18" charset="0"/>
              </a:defRPr>
            </a:lvl1pPr>
            <a:lvl2pPr marL="742950" indent="-285750" defTabSz="869950">
              <a:defRPr sz="2400">
                <a:solidFill>
                  <a:schemeClr val="tx1"/>
                </a:solidFill>
                <a:latin typeface="Times New Roman" panose="02020603050405020304" pitchFamily="18" charset="0"/>
              </a:defRPr>
            </a:lvl2pPr>
            <a:lvl3pPr marL="1143000" indent="-228600" defTabSz="869950">
              <a:defRPr sz="2400">
                <a:solidFill>
                  <a:schemeClr val="tx1"/>
                </a:solidFill>
                <a:latin typeface="Times New Roman" panose="02020603050405020304" pitchFamily="18" charset="0"/>
              </a:defRPr>
            </a:lvl3pPr>
            <a:lvl4pPr marL="1600200" indent="-228600" defTabSz="869950">
              <a:defRPr sz="2400">
                <a:solidFill>
                  <a:schemeClr val="tx1"/>
                </a:solidFill>
                <a:latin typeface="Times New Roman" panose="02020603050405020304" pitchFamily="18" charset="0"/>
              </a:defRPr>
            </a:lvl4pPr>
            <a:lvl5pPr marL="2057400" indent="-228600" defTabSz="869950">
              <a:defRPr sz="2400">
                <a:solidFill>
                  <a:schemeClr val="tx1"/>
                </a:solidFill>
                <a:latin typeface="Times New Roman" panose="02020603050405020304" pitchFamily="18" charset="0"/>
              </a:defRPr>
            </a:lvl5pPr>
            <a:lvl6pPr marL="2514600" indent="-228600" defTabSz="86995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86995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86995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86995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r>
              <a:rPr lang="de-DE" altLang="de-DE" sz="1100"/>
              <a:t>Dr. Samuel Pfeifer</a:t>
            </a:r>
          </a:p>
          <a:p>
            <a:pPr eaLnBrk="1" hangingPunct="1">
              <a:defRPr/>
            </a:pPr>
            <a:r>
              <a:rPr lang="de-CH" altLang="de-DE" sz="1100" b="1">
                <a:latin typeface="Arial" panose="020B0604020202020204" pitchFamily="34" charset="0"/>
              </a:rPr>
              <a:t>Tourette-Syndrom</a:t>
            </a:r>
            <a:endParaRPr lang="de-DE" altLang="de-DE" sz="1100" b="1">
              <a:latin typeface="Arial" panose="020B0604020202020204"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B24FC3C0-5F7C-4F3B-862D-6F5517DB73CB}"/>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de-CH"/>
          </a:p>
        </p:txBody>
      </p:sp>
      <p:sp>
        <p:nvSpPr>
          <p:cNvPr id="46083" name="Rectangle 3">
            <a:extLst>
              <a:ext uri="{FF2B5EF4-FFF2-40B4-BE49-F238E27FC236}">
                <a16:creationId xmlns:a16="http://schemas.microsoft.com/office/drawing/2014/main" id="{F2784F9C-C314-4DFF-8875-F18DB104879E}"/>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de-CH"/>
          </a:p>
        </p:txBody>
      </p:sp>
      <p:sp>
        <p:nvSpPr>
          <p:cNvPr id="3076" name="Rectangle 4">
            <a:extLst>
              <a:ext uri="{FF2B5EF4-FFF2-40B4-BE49-F238E27FC236}">
                <a16:creationId xmlns:a16="http://schemas.microsoft.com/office/drawing/2014/main" id="{634033C3-DDC6-43FF-9167-A2B6A92B631E}"/>
              </a:ext>
            </a:extLst>
          </p:cNvPr>
          <p:cNvSpPr>
            <a:spLocks noRo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6085" name="Rectangle 5">
            <a:extLst>
              <a:ext uri="{FF2B5EF4-FFF2-40B4-BE49-F238E27FC236}">
                <a16:creationId xmlns:a16="http://schemas.microsoft.com/office/drawing/2014/main" id="{C772DC37-4DB3-4130-B35D-3F699BA005A8}"/>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de-CH" noProof="0"/>
              <a:t>Textmasterformate durch Klicken bearbeiten</a:t>
            </a:r>
          </a:p>
          <a:p>
            <a:pPr lvl="1"/>
            <a:r>
              <a:rPr lang="de-CH" noProof="0"/>
              <a:t>Zweite Ebene</a:t>
            </a:r>
          </a:p>
          <a:p>
            <a:pPr lvl="2"/>
            <a:r>
              <a:rPr lang="de-CH" noProof="0"/>
              <a:t>Dritte Ebene</a:t>
            </a:r>
          </a:p>
          <a:p>
            <a:pPr lvl="3"/>
            <a:r>
              <a:rPr lang="de-CH" noProof="0"/>
              <a:t>Vierte Ebene</a:t>
            </a:r>
          </a:p>
          <a:p>
            <a:pPr lvl="4"/>
            <a:r>
              <a:rPr lang="de-CH" noProof="0"/>
              <a:t>Fünfte Ebene</a:t>
            </a:r>
          </a:p>
        </p:txBody>
      </p:sp>
      <p:sp>
        <p:nvSpPr>
          <p:cNvPr id="46086" name="Rectangle 6">
            <a:extLst>
              <a:ext uri="{FF2B5EF4-FFF2-40B4-BE49-F238E27FC236}">
                <a16:creationId xmlns:a16="http://schemas.microsoft.com/office/drawing/2014/main" id="{FF689A9C-7939-4719-88C8-B3F91F7CC909}"/>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de-CH"/>
          </a:p>
        </p:txBody>
      </p:sp>
      <p:sp>
        <p:nvSpPr>
          <p:cNvPr id="46087" name="Rectangle 7">
            <a:extLst>
              <a:ext uri="{FF2B5EF4-FFF2-40B4-BE49-F238E27FC236}">
                <a16:creationId xmlns:a16="http://schemas.microsoft.com/office/drawing/2014/main" id="{CBF42035-8853-4F90-B9AF-146533AF5371}"/>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ADDACFA4-BF37-40E2-B7DD-2C2169E496A4}" type="slidenum">
              <a:rPr lang="de-CH" altLang="de-DE"/>
              <a:pPr>
                <a:defRPr/>
              </a:pPr>
              <a:t>‹Nr.›</a:t>
            </a:fld>
            <a:endParaRPr lang="de-CH"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9958D871-D98F-4F38-91DC-DC8F0C52BD89}"/>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F1042B1-3D62-4635-8120-FCAA0FF06FF3}" type="slidenum">
              <a:rPr lang="de-CH" altLang="de-DE" sz="1200"/>
              <a:pPr/>
              <a:t>1</a:t>
            </a:fld>
            <a:endParaRPr lang="de-CH" altLang="de-DE" sz="1200"/>
          </a:p>
        </p:txBody>
      </p:sp>
      <p:sp>
        <p:nvSpPr>
          <p:cNvPr id="6147" name="Rectangle 2">
            <a:extLst>
              <a:ext uri="{FF2B5EF4-FFF2-40B4-BE49-F238E27FC236}">
                <a16:creationId xmlns:a16="http://schemas.microsoft.com/office/drawing/2014/main" id="{AB86BA64-90CC-4EE5-AC4C-30ADC7C7338F}"/>
              </a:ext>
            </a:extLst>
          </p:cNvPr>
          <p:cNvSpPr>
            <a:spLocks noRot="1" noChangeArrowheads="1" noTextEdit="1"/>
          </p:cNvSpPr>
          <p:nvPr>
            <p:ph type="sldImg"/>
          </p:nvPr>
        </p:nvSpPr>
        <p:spPr>
          <a:ln/>
        </p:spPr>
      </p:sp>
      <p:sp>
        <p:nvSpPr>
          <p:cNvPr id="6148" name="Rectangle 3">
            <a:extLst>
              <a:ext uri="{FF2B5EF4-FFF2-40B4-BE49-F238E27FC236}">
                <a16:creationId xmlns:a16="http://schemas.microsoft.com/office/drawing/2014/main" id="{1D8ED791-C772-4393-866C-8823F48BE8C1}"/>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8B902653-BD5B-4CAB-9BFC-A42315C2954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237F0D4-2952-4E84-ABCF-0A4604D12D4D}" type="slidenum">
              <a:rPr lang="de-CH" altLang="de-DE" sz="1200"/>
              <a:pPr/>
              <a:t>10</a:t>
            </a:fld>
            <a:endParaRPr lang="de-CH" altLang="de-DE" sz="1200"/>
          </a:p>
        </p:txBody>
      </p:sp>
      <p:sp>
        <p:nvSpPr>
          <p:cNvPr id="24579" name="Rectangle 2">
            <a:extLst>
              <a:ext uri="{FF2B5EF4-FFF2-40B4-BE49-F238E27FC236}">
                <a16:creationId xmlns:a16="http://schemas.microsoft.com/office/drawing/2014/main" id="{B5459E07-2AFF-4123-93BC-B2D4A2E7F14E}"/>
              </a:ext>
            </a:extLst>
          </p:cNvPr>
          <p:cNvSpPr>
            <a:spLocks noRot="1" noChangeArrowheads="1" noTextEdit="1"/>
          </p:cNvSpPr>
          <p:nvPr>
            <p:ph type="sldImg"/>
          </p:nvPr>
        </p:nvSpPr>
        <p:spPr>
          <a:ln/>
        </p:spPr>
      </p:sp>
      <p:sp>
        <p:nvSpPr>
          <p:cNvPr id="24580" name="Rectangle 3">
            <a:extLst>
              <a:ext uri="{FF2B5EF4-FFF2-40B4-BE49-F238E27FC236}">
                <a16:creationId xmlns:a16="http://schemas.microsoft.com/office/drawing/2014/main" id="{3298A6F9-99E7-4EFE-883A-D2C5B71DA002}"/>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E7211C76-FA52-4A83-9165-EF9086E7370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4068D60-20C4-4992-955A-22F510E7486F}" type="slidenum">
              <a:rPr lang="de-CH" altLang="de-DE" sz="1200"/>
              <a:pPr/>
              <a:t>11</a:t>
            </a:fld>
            <a:endParaRPr lang="de-CH" altLang="de-DE" sz="1200"/>
          </a:p>
        </p:txBody>
      </p:sp>
      <p:sp>
        <p:nvSpPr>
          <p:cNvPr id="26627" name="Rectangle 2">
            <a:extLst>
              <a:ext uri="{FF2B5EF4-FFF2-40B4-BE49-F238E27FC236}">
                <a16:creationId xmlns:a16="http://schemas.microsoft.com/office/drawing/2014/main" id="{52141C15-088E-44F3-A735-1C6F9520462A}"/>
              </a:ext>
            </a:extLst>
          </p:cNvPr>
          <p:cNvSpPr>
            <a:spLocks noRot="1" noChangeArrowheads="1" noTextEdit="1"/>
          </p:cNvSpPr>
          <p:nvPr>
            <p:ph type="sldImg"/>
          </p:nvPr>
        </p:nvSpPr>
        <p:spPr>
          <a:ln/>
        </p:spPr>
      </p:sp>
      <p:sp>
        <p:nvSpPr>
          <p:cNvPr id="26628" name="Rectangle 3">
            <a:extLst>
              <a:ext uri="{FF2B5EF4-FFF2-40B4-BE49-F238E27FC236}">
                <a16:creationId xmlns:a16="http://schemas.microsoft.com/office/drawing/2014/main" id="{52CC9F71-98B7-4FEF-B059-9DDEEB661521}"/>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EA4D3E02-8A14-4CE6-9D86-92B34221DA7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98B2CF4-802B-46EE-B68C-F8C83B4B9A3F}" type="slidenum">
              <a:rPr lang="de-CH" altLang="de-DE" sz="1200"/>
              <a:pPr/>
              <a:t>12</a:t>
            </a:fld>
            <a:endParaRPr lang="de-CH" altLang="de-DE" sz="1200"/>
          </a:p>
        </p:txBody>
      </p:sp>
      <p:sp>
        <p:nvSpPr>
          <p:cNvPr id="28675" name="Rectangle 2">
            <a:extLst>
              <a:ext uri="{FF2B5EF4-FFF2-40B4-BE49-F238E27FC236}">
                <a16:creationId xmlns:a16="http://schemas.microsoft.com/office/drawing/2014/main" id="{4468ADAB-922D-43C0-AE24-90D1C3B534C0}"/>
              </a:ext>
            </a:extLst>
          </p:cNvPr>
          <p:cNvSpPr>
            <a:spLocks noRot="1" noChangeArrowheads="1" noTextEdit="1"/>
          </p:cNvSpPr>
          <p:nvPr>
            <p:ph type="sldImg"/>
          </p:nvPr>
        </p:nvSpPr>
        <p:spPr>
          <a:ln/>
        </p:spPr>
      </p:sp>
      <p:sp>
        <p:nvSpPr>
          <p:cNvPr id="28676" name="Rectangle 3">
            <a:extLst>
              <a:ext uri="{FF2B5EF4-FFF2-40B4-BE49-F238E27FC236}">
                <a16:creationId xmlns:a16="http://schemas.microsoft.com/office/drawing/2014/main" id="{F26E2B1B-25CE-46AD-B954-855C81BBE52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1FADB252-CD83-4B24-8D4C-42A7C753517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455774E-BF64-4CFD-9A16-4C9A7B71EF19}" type="slidenum">
              <a:rPr lang="de-CH" altLang="de-DE" sz="1200"/>
              <a:pPr/>
              <a:t>13</a:t>
            </a:fld>
            <a:endParaRPr lang="de-CH" altLang="de-DE" sz="1200"/>
          </a:p>
        </p:txBody>
      </p:sp>
      <p:sp>
        <p:nvSpPr>
          <p:cNvPr id="30723" name="Rectangle 2">
            <a:extLst>
              <a:ext uri="{FF2B5EF4-FFF2-40B4-BE49-F238E27FC236}">
                <a16:creationId xmlns:a16="http://schemas.microsoft.com/office/drawing/2014/main" id="{FDA1070A-6DEE-4211-BF05-E02BE4D1317E}"/>
              </a:ext>
            </a:extLst>
          </p:cNvPr>
          <p:cNvSpPr>
            <a:spLocks noRot="1" noChangeArrowheads="1" noTextEdit="1"/>
          </p:cNvSpPr>
          <p:nvPr>
            <p:ph type="sldImg"/>
          </p:nvPr>
        </p:nvSpPr>
        <p:spPr>
          <a:ln/>
        </p:spPr>
      </p:sp>
      <p:sp>
        <p:nvSpPr>
          <p:cNvPr id="30724" name="Rectangle 3">
            <a:extLst>
              <a:ext uri="{FF2B5EF4-FFF2-40B4-BE49-F238E27FC236}">
                <a16:creationId xmlns:a16="http://schemas.microsoft.com/office/drawing/2014/main" id="{C620C2DD-04EB-47FD-91F0-21836AF0ECD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C697E6BB-81C7-435B-B8C7-D9FA94DB770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53CD099-7DBF-46F3-96AD-669AA349AF6B}" type="slidenum">
              <a:rPr lang="de-CH" altLang="de-DE" sz="1200"/>
              <a:pPr/>
              <a:t>14</a:t>
            </a:fld>
            <a:endParaRPr lang="de-CH" altLang="de-DE" sz="1200"/>
          </a:p>
        </p:txBody>
      </p:sp>
      <p:sp>
        <p:nvSpPr>
          <p:cNvPr id="32771" name="Rectangle 2">
            <a:extLst>
              <a:ext uri="{FF2B5EF4-FFF2-40B4-BE49-F238E27FC236}">
                <a16:creationId xmlns:a16="http://schemas.microsoft.com/office/drawing/2014/main" id="{327871A1-F2EB-4587-B80F-2C3252594AD2}"/>
              </a:ext>
            </a:extLst>
          </p:cNvPr>
          <p:cNvSpPr>
            <a:spLocks noRot="1" noChangeArrowheads="1" noTextEdit="1"/>
          </p:cNvSpPr>
          <p:nvPr>
            <p:ph type="sldImg"/>
          </p:nvPr>
        </p:nvSpPr>
        <p:spPr>
          <a:ln/>
        </p:spPr>
      </p:sp>
      <p:sp>
        <p:nvSpPr>
          <p:cNvPr id="32772" name="Rectangle 3">
            <a:extLst>
              <a:ext uri="{FF2B5EF4-FFF2-40B4-BE49-F238E27FC236}">
                <a16:creationId xmlns:a16="http://schemas.microsoft.com/office/drawing/2014/main" id="{67D8C27E-55B0-4326-AD4A-E37D5FB7625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EF800C25-87D7-492F-877D-9270D5C7D16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8E262EE-76EA-407F-BB9D-3954C10D720F}" type="slidenum">
              <a:rPr lang="de-CH" altLang="de-DE" sz="1200"/>
              <a:pPr/>
              <a:t>15</a:t>
            </a:fld>
            <a:endParaRPr lang="de-CH" altLang="de-DE" sz="1200"/>
          </a:p>
        </p:txBody>
      </p:sp>
      <p:sp>
        <p:nvSpPr>
          <p:cNvPr id="34819" name="Rectangle 2">
            <a:extLst>
              <a:ext uri="{FF2B5EF4-FFF2-40B4-BE49-F238E27FC236}">
                <a16:creationId xmlns:a16="http://schemas.microsoft.com/office/drawing/2014/main" id="{F9545446-09AE-47ED-8E12-2953B2EED13C}"/>
              </a:ext>
            </a:extLst>
          </p:cNvPr>
          <p:cNvSpPr>
            <a:spLocks noRot="1" noChangeArrowheads="1" noTextEdit="1"/>
          </p:cNvSpPr>
          <p:nvPr>
            <p:ph type="sldImg"/>
          </p:nvPr>
        </p:nvSpPr>
        <p:spPr>
          <a:ln/>
        </p:spPr>
      </p:sp>
      <p:sp>
        <p:nvSpPr>
          <p:cNvPr id="34820" name="Rectangle 3">
            <a:extLst>
              <a:ext uri="{FF2B5EF4-FFF2-40B4-BE49-F238E27FC236}">
                <a16:creationId xmlns:a16="http://schemas.microsoft.com/office/drawing/2014/main" id="{ED490A83-7F16-4A3A-A260-42FC09ACB74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de-DE"/>
              <a:t>The four-hour time-averaged SPECT image (top row) was used for coregistration of the MRI scan (bottom row). Regions of interest (in red), created on the MRI images for the head of the caudate nucleus (left), putamen (middle) and cerebellum (right) are shown transposed to the scanned SPECT images (in white). Actual binding measurements were taken from individual time points." (This artwork is being published with the Science article on Tourette Syndrome. Permission for reprinting should be obtained from Science.) </a:t>
            </a:r>
          </a:p>
          <a:p>
            <a:r>
              <a:rPr lang="en-GB" altLang="de-DE"/>
              <a:t>For additional information about the Tourette Syndrome imaging, please call Richard Coppola, (202) 373-6222. </a:t>
            </a:r>
          </a:p>
          <a:p>
            <a:r>
              <a:rPr lang="en-GB" altLang="de-DE"/>
              <a:t>Source: </a:t>
            </a:r>
            <a:br>
              <a:rPr lang="en-GB" altLang="de-DE"/>
            </a:br>
            <a:r>
              <a:rPr lang="en-GB" altLang="de-DE"/>
              <a:t>Clinical Brain Disorders Branch</a:t>
            </a:r>
            <a:br>
              <a:rPr lang="en-GB" altLang="de-DE"/>
            </a:br>
            <a:r>
              <a:rPr lang="en-GB" altLang="de-DE"/>
              <a:t>National Institute of Mental Health </a:t>
            </a:r>
            <a:endParaRPr lang="de-CH"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B110A330-2F19-42B3-81B2-1B5AE5D2089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D913747-F1A5-4602-93D0-6D667D98C529}" type="slidenum">
              <a:rPr lang="de-CH" altLang="de-DE" sz="1200"/>
              <a:pPr/>
              <a:t>16</a:t>
            </a:fld>
            <a:endParaRPr lang="de-CH" altLang="de-DE" sz="1200"/>
          </a:p>
        </p:txBody>
      </p:sp>
      <p:sp>
        <p:nvSpPr>
          <p:cNvPr id="36867" name="Rectangle 2">
            <a:extLst>
              <a:ext uri="{FF2B5EF4-FFF2-40B4-BE49-F238E27FC236}">
                <a16:creationId xmlns:a16="http://schemas.microsoft.com/office/drawing/2014/main" id="{F756E866-9DBD-4FE0-8567-61B10C471859}"/>
              </a:ext>
            </a:extLst>
          </p:cNvPr>
          <p:cNvSpPr>
            <a:spLocks noRot="1" noChangeArrowheads="1" noTextEdit="1"/>
          </p:cNvSpPr>
          <p:nvPr>
            <p:ph type="sldImg"/>
          </p:nvPr>
        </p:nvSpPr>
        <p:spPr>
          <a:ln/>
        </p:spPr>
      </p:sp>
      <p:sp>
        <p:nvSpPr>
          <p:cNvPr id="36868" name="Rectangle 3">
            <a:extLst>
              <a:ext uri="{FF2B5EF4-FFF2-40B4-BE49-F238E27FC236}">
                <a16:creationId xmlns:a16="http://schemas.microsoft.com/office/drawing/2014/main" id="{ADC87DF6-7387-4BA6-B9B9-83E5F9270E42}"/>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9BE3E64A-970B-404F-867A-81739A1D5D1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9C00FB6-2C2B-4A15-B261-8AAC43494FBD}" type="slidenum">
              <a:rPr lang="de-CH" altLang="de-DE" sz="1200"/>
              <a:pPr/>
              <a:t>17</a:t>
            </a:fld>
            <a:endParaRPr lang="de-CH" altLang="de-DE" sz="1200"/>
          </a:p>
        </p:txBody>
      </p:sp>
      <p:sp>
        <p:nvSpPr>
          <p:cNvPr id="38915" name="Rectangle 2">
            <a:extLst>
              <a:ext uri="{FF2B5EF4-FFF2-40B4-BE49-F238E27FC236}">
                <a16:creationId xmlns:a16="http://schemas.microsoft.com/office/drawing/2014/main" id="{BAA57487-D600-4E42-A4FE-121E6E8A3508}"/>
              </a:ext>
            </a:extLst>
          </p:cNvPr>
          <p:cNvSpPr>
            <a:spLocks noRot="1" noChangeArrowheads="1" noTextEdit="1"/>
          </p:cNvSpPr>
          <p:nvPr>
            <p:ph type="sldImg"/>
          </p:nvPr>
        </p:nvSpPr>
        <p:spPr>
          <a:ln/>
        </p:spPr>
      </p:sp>
      <p:sp>
        <p:nvSpPr>
          <p:cNvPr id="38916" name="Rectangle 3">
            <a:extLst>
              <a:ext uri="{FF2B5EF4-FFF2-40B4-BE49-F238E27FC236}">
                <a16:creationId xmlns:a16="http://schemas.microsoft.com/office/drawing/2014/main" id="{ABFF3104-58F4-47BE-BF9F-43CED83F889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44733CE0-C2DE-4D2C-A9FA-7724E9B09C1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0D799E1-21BB-4E33-830B-3B450290BF7F}" type="slidenum">
              <a:rPr lang="de-CH" altLang="de-DE" sz="1200"/>
              <a:pPr/>
              <a:t>18</a:t>
            </a:fld>
            <a:endParaRPr lang="de-CH" altLang="de-DE" sz="1200"/>
          </a:p>
        </p:txBody>
      </p:sp>
      <p:sp>
        <p:nvSpPr>
          <p:cNvPr id="40963" name="Rectangle 2">
            <a:extLst>
              <a:ext uri="{FF2B5EF4-FFF2-40B4-BE49-F238E27FC236}">
                <a16:creationId xmlns:a16="http://schemas.microsoft.com/office/drawing/2014/main" id="{450DDBB0-0995-4395-BF4C-7597EA7E5ACC}"/>
              </a:ext>
            </a:extLst>
          </p:cNvPr>
          <p:cNvSpPr>
            <a:spLocks noRot="1" noChangeArrowheads="1" noTextEdit="1"/>
          </p:cNvSpPr>
          <p:nvPr>
            <p:ph type="sldImg"/>
          </p:nvPr>
        </p:nvSpPr>
        <p:spPr>
          <a:ln/>
        </p:spPr>
      </p:sp>
      <p:sp>
        <p:nvSpPr>
          <p:cNvPr id="40964" name="Rectangle 3">
            <a:extLst>
              <a:ext uri="{FF2B5EF4-FFF2-40B4-BE49-F238E27FC236}">
                <a16:creationId xmlns:a16="http://schemas.microsoft.com/office/drawing/2014/main" id="{33479A58-3DFD-4FD0-A6AC-72C17BBCC906}"/>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t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9D63ACF1-6AFC-4A60-8481-E0D917AA73C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FBF8DF2-9B08-4E23-B773-ECFB9D784C00}" type="slidenum">
              <a:rPr lang="de-CH" altLang="de-DE" sz="1200"/>
              <a:pPr/>
              <a:t>19</a:t>
            </a:fld>
            <a:endParaRPr lang="de-CH" altLang="de-DE" sz="1200"/>
          </a:p>
        </p:txBody>
      </p:sp>
      <p:sp>
        <p:nvSpPr>
          <p:cNvPr id="43011" name="Rectangle 2">
            <a:extLst>
              <a:ext uri="{FF2B5EF4-FFF2-40B4-BE49-F238E27FC236}">
                <a16:creationId xmlns:a16="http://schemas.microsoft.com/office/drawing/2014/main" id="{158FC537-4CFE-431C-AF1B-2FBEE00FF5AB}"/>
              </a:ext>
            </a:extLst>
          </p:cNvPr>
          <p:cNvSpPr>
            <a:spLocks noRot="1" noChangeArrowheads="1" noTextEdit="1"/>
          </p:cNvSpPr>
          <p:nvPr>
            <p:ph type="sldImg"/>
          </p:nvPr>
        </p:nvSpPr>
        <p:spPr>
          <a:ln/>
        </p:spPr>
      </p:sp>
      <p:sp>
        <p:nvSpPr>
          <p:cNvPr id="43012" name="Rectangle 3">
            <a:extLst>
              <a:ext uri="{FF2B5EF4-FFF2-40B4-BE49-F238E27FC236}">
                <a16:creationId xmlns:a16="http://schemas.microsoft.com/office/drawing/2014/main" id="{6A5C9398-BA50-4459-9C82-35B510ED88C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2EDD23F7-EA41-463E-9D19-0FBDA8905A69}"/>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AB1C80C-2C42-4245-8DBE-3B92132C113E}" type="slidenum">
              <a:rPr lang="de-CH" altLang="de-DE" sz="1200"/>
              <a:pPr/>
              <a:t>2</a:t>
            </a:fld>
            <a:endParaRPr lang="de-CH" altLang="de-DE" sz="1200"/>
          </a:p>
        </p:txBody>
      </p:sp>
      <p:sp>
        <p:nvSpPr>
          <p:cNvPr id="8195" name="Rectangle 2">
            <a:extLst>
              <a:ext uri="{FF2B5EF4-FFF2-40B4-BE49-F238E27FC236}">
                <a16:creationId xmlns:a16="http://schemas.microsoft.com/office/drawing/2014/main" id="{E9CC280E-7A16-433D-90C5-C8F1113F42EB}"/>
              </a:ext>
            </a:extLst>
          </p:cNvPr>
          <p:cNvSpPr>
            <a:spLocks noRot="1" noChangeArrowheads="1" noTextEdit="1"/>
          </p:cNvSpPr>
          <p:nvPr>
            <p:ph type="sldImg"/>
          </p:nvPr>
        </p:nvSpPr>
        <p:spPr>
          <a:ln/>
        </p:spPr>
      </p:sp>
      <p:sp>
        <p:nvSpPr>
          <p:cNvPr id="8196" name="Rectangle 3">
            <a:extLst>
              <a:ext uri="{FF2B5EF4-FFF2-40B4-BE49-F238E27FC236}">
                <a16:creationId xmlns:a16="http://schemas.microsoft.com/office/drawing/2014/main" id="{2C12F928-1148-498A-919E-FDEC1CB1AA6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t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BDF7B879-2CA0-4527-8D1B-55A30E899E5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F749891-3E36-4FC1-AE1C-14A74AC40988}" type="slidenum">
              <a:rPr lang="de-CH" altLang="de-DE" sz="1200"/>
              <a:pPr/>
              <a:t>20</a:t>
            </a:fld>
            <a:endParaRPr lang="de-CH" altLang="de-DE" sz="1200"/>
          </a:p>
        </p:txBody>
      </p:sp>
      <p:sp>
        <p:nvSpPr>
          <p:cNvPr id="45059" name="Rectangle 2">
            <a:extLst>
              <a:ext uri="{FF2B5EF4-FFF2-40B4-BE49-F238E27FC236}">
                <a16:creationId xmlns:a16="http://schemas.microsoft.com/office/drawing/2014/main" id="{4D8B0D06-C5C1-4B0B-81A6-97F54A6A9708}"/>
              </a:ext>
            </a:extLst>
          </p:cNvPr>
          <p:cNvSpPr>
            <a:spLocks noRot="1" noChangeArrowheads="1" noTextEdit="1"/>
          </p:cNvSpPr>
          <p:nvPr>
            <p:ph type="sldImg"/>
          </p:nvPr>
        </p:nvSpPr>
        <p:spPr>
          <a:ln/>
        </p:spPr>
      </p:sp>
      <p:sp>
        <p:nvSpPr>
          <p:cNvPr id="45060" name="Rectangle 3">
            <a:extLst>
              <a:ext uri="{FF2B5EF4-FFF2-40B4-BE49-F238E27FC236}">
                <a16:creationId xmlns:a16="http://schemas.microsoft.com/office/drawing/2014/main" id="{9E6C4DBB-02ED-48DA-9B8E-814F4A43899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tLang="de-D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D0B4374E-568A-496C-8AF6-4CD28FD13A0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10FD1AB-CC47-4A8D-998E-866920FFF4C8}" type="slidenum">
              <a:rPr lang="de-CH" altLang="de-DE" sz="1200"/>
              <a:pPr/>
              <a:t>21</a:t>
            </a:fld>
            <a:endParaRPr lang="de-CH" altLang="de-DE" sz="1200"/>
          </a:p>
        </p:txBody>
      </p:sp>
      <p:sp>
        <p:nvSpPr>
          <p:cNvPr id="47107" name="Rectangle 2">
            <a:extLst>
              <a:ext uri="{FF2B5EF4-FFF2-40B4-BE49-F238E27FC236}">
                <a16:creationId xmlns:a16="http://schemas.microsoft.com/office/drawing/2014/main" id="{EBEACB23-24C4-465D-8184-1291A44C99C4}"/>
              </a:ext>
            </a:extLst>
          </p:cNvPr>
          <p:cNvSpPr>
            <a:spLocks noRot="1" noChangeArrowheads="1" noTextEdit="1"/>
          </p:cNvSpPr>
          <p:nvPr>
            <p:ph type="sldImg"/>
          </p:nvPr>
        </p:nvSpPr>
        <p:spPr>
          <a:ln/>
        </p:spPr>
      </p:sp>
      <p:sp>
        <p:nvSpPr>
          <p:cNvPr id="47108" name="Rectangle 3">
            <a:extLst>
              <a:ext uri="{FF2B5EF4-FFF2-40B4-BE49-F238E27FC236}">
                <a16:creationId xmlns:a16="http://schemas.microsoft.com/office/drawing/2014/main" id="{A43D28ED-8E6D-4B4F-B307-5251BC41A1E6}"/>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de-CH" altLang="de-DE"/>
              <a:t>Stammbaum einer Mennoniten-Familie, bei der eine grosse  Anzahl von Familienmitgliedern an Tourette-Syndrom oder chronischen multiplen Tics erkrankten.</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3212D9D0-67C4-4D51-807A-78FA34864C69}"/>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B8222D1-A942-409C-9281-86483D347499}" type="slidenum">
              <a:rPr lang="de-CH" altLang="de-DE" sz="1200"/>
              <a:pPr/>
              <a:t>22</a:t>
            </a:fld>
            <a:endParaRPr lang="de-CH" altLang="de-DE" sz="1200"/>
          </a:p>
        </p:txBody>
      </p:sp>
      <p:sp>
        <p:nvSpPr>
          <p:cNvPr id="49155" name="Rectangle 2">
            <a:extLst>
              <a:ext uri="{FF2B5EF4-FFF2-40B4-BE49-F238E27FC236}">
                <a16:creationId xmlns:a16="http://schemas.microsoft.com/office/drawing/2014/main" id="{FEA14E7C-685C-4FF4-AFF7-F2A87AB2EF60}"/>
              </a:ext>
            </a:extLst>
          </p:cNvPr>
          <p:cNvSpPr>
            <a:spLocks noRot="1" noChangeArrowheads="1" noTextEdit="1"/>
          </p:cNvSpPr>
          <p:nvPr>
            <p:ph type="sldImg"/>
          </p:nvPr>
        </p:nvSpPr>
        <p:spPr>
          <a:ln/>
        </p:spPr>
      </p:sp>
      <p:sp>
        <p:nvSpPr>
          <p:cNvPr id="49156" name="Rectangle 3">
            <a:extLst>
              <a:ext uri="{FF2B5EF4-FFF2-40B4-BE49-F238E27FC236}">
                <a16:creationId xmlns:a16="http://schemas.microsoft.com/office/drawing/2014/main" id="{E7815362-2094-4105-957C-46AA31C660B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tLang="de-D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2F541032-9B4F-4246-8083-77E43EAC3E49}"/>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EED24D8-3319-46DE-A47F-9BCD28DF902E}" type="slidenum">
              <a:rPr lang="de-CH" altLang="de-DE" sz="1200"/>
              <a:pPr/>
              <a:t>24</a:t>
            </a:fld>
            <a:endParaRPr lang="de-CH" altLang="de-DE" sz="1200"/>
          </a:p>
        </p:txBody>
      </p:sp>
      <p:sp>
        <p:nvSpPr>
          <p:cNvPr id="52227" name="Rectangle 2">
            <a:extLst>
              <a:ext uri="{FF2B5EF4-FFF2-40B4-BE49-F238E27FC236}">
                <a16:creationId xmlns:a16="http://schemas.microsoft.com/office/drawing/2014/main" id="{3F4382C8-D686-49D7-8CD3-F5AF7DBDA706}"/>
              </a:ext>
            </a:extLst>
          </p:cNvPr>
          <p:cNvSpPr>
            <a:spLocks noRot="1" noChangeArrowheads="1" noTextEdit="1"/>
          </p:cNvSpPr>
          <p:nvPr>
            <p:ph type="sldImg"/>
          </p:nvPr>
        </p:nvSpPr>
        <p:spPr>
          <a:ln/>
        </p:spPr>
      </p:sp>
      <p:sp>
        <p:nvSpPr>
          <p:cNvPr id="52228" name="Rectangle 3">
            <a:extLst>
              <a:ext uri="{FF2B5EF4-FFF2-40B4-BE49-F238E27FC236}">
                <a16:creationId xmlns:a16="http://schemas.microsoft.com/office/drawing/2014/main" id="{7AC3978C-6B0A-4D69-97D1-D794B3620757}"/>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t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78EA0D64-B209-4840-85D0-87A581B8791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C2415EF-760C-4719-A262-87F899EB21B9}" type="slidenum">
              <a:rPr lang="de-CH" altLang="de-DE" sz="1200"/>
              <a:pPr/>
              <a:t>25</a:t>
            </a:fld>
            <a:endParaRPr lang="de-CH" altLang="de-DE" sz="1200"/>
          </a:p>
        </p:txBody>
      </p:sp>
      <p:sp>
        <p:nvSpPr>
          <p:cNvPr id="54275" name="Rectangle 2">
            <a:extLst>
              <a:ext uri="{FF2B5EF4-FFF2-40B4-BE49-F238E27FC236}">
                <a16:creationId xmlns:a16="http://schemas.microsoft.com/office/drawing/2014/main" id="{D23FE08D-E1DF-448F-AC6B-61C00B9F9E68}"/>
              </a:ext>
            </a:extLst>
          </p:cNvPr>
          <p:cNvSpPr>
            <a:spLocks noRot="1" noChangeArrowheads="1" noTextEdit="1"/>
          </p:cNvSpPr>
          <p:nvPr>
            <p:ph type="sldImg"/>
          </p:nvPr>
        </p:nvSpPr>
        <p:spPr>
          <a:ln/>
        </p:spPr>
      </p:sp>
      <p:sp>
        <p:nvSpPr>
          <p:cNvPr id="54276" name="Rectangle 3">
            <a:extLst>
              <a:ext uri="{FF2B5EF4-FFF2-40B4-BE49-F238E27FC236}">
                <a16:creationId xmlns:a16="http://schemas.microsoft.com/office/drawing/2014/main" id="{7BFE4FBF-EF7C-41B6-8297-4F427A00CA9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t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6C8E9184-DCD7-4460-BE67-A564891172E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DAAA145-E430-40F0-A686-71C72616681C}" type="slidenum">
              <a:rPr lang="de-CH" altLang="de-DE" sz="1200"/>
              <a:pPr/>
              <a:t>26</a:t>
            </a:fld>
            <a:endParaRPr lang="de-CH" altLang="de-DE" sz="1200"/>
          </a:p>
        </p:txBody>
      </p:sp>
      <p:sp>
        <p:nvSpPr>
          <p:cNvPr id="56323" name="Rectangle 2">
            <a:extLst>
              <a:ext uri="{FF2B5EF4-FFF2-40B4-BE49-F238E27FC236}">
                <a16:creationId xmlns:a16="http://schemas.microsoft.com/office/drawing/2014/main" id="{C28F2823-0066-4EB3-935E-29C321CF7D70}"/>
              </a:ext>
            </a:extLst>
          </p:cNvPr>
          <p:cNvSpPr>
            <a:spLocks noRot="1" noChangeArrowheads="1" noTextEdit="1"/>
          </p:cNvSpPr>
          <p:nvPr>
            <p:ph type="sldImg"/>
          </p:nvPr>
        </p:nvSpPr>
        <p:spPr>
          <a:ln/>
        </p:spPr>
      </p:sp>
      <p:sp>
        <p:nvSpPr>
          <p:cNvPr id="56324" name="Rectangle 3">
            <a:extLst>
              <a:ext uri="{FF2B5EF4-FFF2-40B4-BE49-F238E27FC236}">
                <a16:creationId xmlns:a16="http://schemas.microsoft.com/office/drawing/2014/main" id="{3C019FC1-D2E7-4176-AFED-FF772D46CDB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t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id="{1185DA28-97D2-4DB5-9290-C88281E5ACA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D593657-151E-4C4B-A01C-0E50D431EFDE}" type="slidenum">
              <a:rPr lang="de-CH" altLang="de-DE" sz="1200"/>
              <a:pPr/>
              <a:t>27</a:t>
            </a:fld>
            <a:endParaRPr lang="de-CH" altLang="de-DE" sz="1200"/>
          </a:p>
        </p:txBody>
      </p:sp>
      <p:sp>
        <p:nvSpPr>
          <p:cNvPr id="58371" name="Rectangle 2">
            <a:extLst>
              <a:ext uri="{FF2B5EF4-FFF2-40B4-BE49-F238E27FC236}">
                <a16:creationId xmlns:a16="http://schemas.microsoft.com/office/drawing/2014/main" id="{9DAE35C1-A693-4837-88F6-840A76C56A7B}"/>
              </a:ext>
            </a:extLst>
          </p:cNvPr>
          <p:cNvSpPr>
            <a:spLocks noRot="1" noChangeArrowheads="1" noTextEdit="1"/>
          </p:cNvSpPr>
          <p:nvPr>
            <p:ph type="sldImg"/>
          </p:nvPr>
        </p:nvSpPr>
        <p:spPr>
          <a:ln/>
        </p:spPr>
      </p:sp>
      <p:sp>
        <p:nvSpPr>
          <p:cNvPr id="58372" name="Rectangle 3">
            <a:extLst>
              <a:ext uri="{FF2B5EF4-FFF2-40B4-BE49-F238E27FC236}">
                <a16:creationId xmlns:a16="http://schemas.microsoft.com/office/drawing/2014/main" id="{86DA8554-5C42-4EF4-99CE-AE7ED2EFAF0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tLang="de-D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29A9C11F-222E-482C-B079-356EA16F9AB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5376DBF-9CFB-48A1-B727-14ACCFFC0C70}" type="slidenum">
              <a:rPr lang="de-CH" altLang="de-DE" sz="1200"/>
              <a:pPr/>
              <a:t>28</a:t>
            </a:fld>
            <a:endParaRPr lang="de-CH" altLang="de-DE" sz="1200"/>
          </a:p>
        </p:txBody>
      </p:sp>
      <p:sp>
        <p:nvSpPr>
          <p:cNvPr id="60419" name="Rectangle 2">
            <a:extLst>
              <a:ext uri="{FF2B5EF4-FFF2-40B4-BE49-F238E27FC236}">
                <a16:creationId xmlns:a16="http://schemas.microsoft.com/office/drawing/2014/main" id="{A3EB2F5B-1422-494A-AA2E-42155586D516}"/>
              </a:ext>
            </a:extLst>
          </p:cNvPr>
          <p:cNvSpPr>
            <a:spLocks noRot="1" noChangeArrowheads="1" noTextEdit="1"/>
          </p:cNvSpPr>
          <p:nvPr>
            <p:ph type="sldImg"/>
          </p:nvPr>
        </p:nvSpPr>
        <p:spPr>
          <a:ln/>
        </p:spPr>
      </p:sp>
      <p:sp>
        <p:nvSpPr>
          <p:cNvPr id="60420" name="Rectangle 3">
            <a:extLst>
              <a:ext uri="{FF2B5EF4-FFF2-40B4-BE49-F238E27FC236}">
                <a16:creationId xmlns:a16="http://schemas.microsoft.com/office/drawing/2014/main" id="{B974D5F0-F8AD-47F6-B6D8-16CB0E18FC27}"/>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t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id="{8A13D7DB-8A22-465F-B6DB-C0A3A0B49A1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FE48717-F049-44E3-ACA2-E341A0DFF12F}" type="slidenum">
              <a:rPr lang="de-CH" altLang="de-DE" sz="1200"/>
              <a:pPr/>
              <a:t>29</a:t>
            </a:fld>
            <a:endParaRPr lang="de-CH" altLang="de-DE" sz="1200"/>
          </a:p>
        </p:txBody>
      </p:sp>
      <p:sp>
        <p:nvSpPr>
          <p:cNvPr id="62467" name="Rectangle 2">
            <a:extLst>
              <a:ext uri="{FF2B5EF4-FFF2-40B4-BE49-F238E27FC236}">
                <a16:creationId xmlns:a16="http://schemas.microsoft.com/office/drawing/2014/main" id="{9B55078A-0EC6-44AD-9BAF-4C2B0426435C}"/>
              </a:ext>
            </a:extLst>
          </p:cNvPr>
          <p:cNvSpPr>
            <a:spLocks noRot="1" noChangeArrowheads="1" noTextEdit="1"/>
          </p:cNvSpPr>
          <p:nvPr>
            <p:ph type="sldImg"/>
          </p:nvPr>
        </p:nvSpPr>
        <p:spPr>
          <a:ln/>
        </p:spPr>
      </p:sp>
      <p:sp>
        <p:nvSpPr>
          <p:cNvPr id="62468" name="Rectangle 3">
            <a:extLst>
              <a:ext uri="{FF2B5EF4-FFF2-40B4-BE49-F238E27FC236}">
                <a16:creationId xmlns:a16="http://schemas.microsoft.com/office/drawing/2014/main" id="{CB89D562-E272-4A20-BBDC-F4459403988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tLang="de-DE"/>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82AF1FCB-76D3-453E-8C16-715A20B3213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10BA354-EB5A-4D86-B45D-5DB8F66D61C6}" type="slidenum">
              <a:rPr lang="de-CH" altLang="de-DE" sz="1200"/>
              <a:pPr/>
              <a:t>30</a:t>
            </a:fld>
            <a:endParaRPr lang="de-CH" altLang="de-DE" sz="1200"/>
          </a:p>
        </p:txBody>
      </p:sp>
      <p:sp>
        <p:nvSpPr>
          <p:cNvPr id="64515" name="Rectangle 2">
            <a:extLst>
              <a:ext uri="{FF2B5EF4-FFF2-40B4-BE49-F238E27FC236}">
                <a16:creationId xmlns:a16="http://schemas.microsoft.com/office/drawing/2014/main" id="{BA6D9318-D74F-428C-9295-B5CD43D09689}"/>
              </a:ext>
            </a:extLst>
          </p:cNvPr>
          <p:cNvSpPr>
            <a:spLocks noRot="1" noChangeArrowheads="1" noTextEdit="1"/>
          </p:cNvSpPr>
          <p:nvPr>
            <p:ph type="sldImg"/>
          </p:nvPr>
        </p:nvSpPr>
        <p:spPr>
          <a:ln/>
        </p:spPr>
      </p:sp>
      <p:sp>
        <p:nvSpPr>
          <p:cNvPr id="64516" name="Rectangle 3">
            <a:extLst>
              <a:ext uri="{FF2B5EF4-FFF2-40B4-BE49-F238E27FC236}">
                <a16:creationId xmlns:a16="http://schemas.microsoft.com/office/drawing/2014/main" id="{B19CC8BF-643C-494F-9842-6C90D9051221}"/>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8B53FB49-A287-492E-9E0B-2FA3E4D619C9}"/>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98C4623-5DD1-4D69-A8C9-67029CFACD6F}" type="slidenum">
              <a:rPr lang="de-CH" altLang="de-DE" sz="1200"/>
              <a:pPr/>
              <a:t>3</a:t>
            </a:fld>
            <a:endParaRPr lang="de-CH" altLang="de-DE" sz="1200"/>
          </a:p>
        </p:txBody>
      </p:sp>
      <p:sp>
        <p:nvSpPr>
          <p:cNvPr id="10243" name="Rectangle 2">
            <a:extLst>
              <a:ext uri="{FF2B5EF4-FFF2-40B4-BE49-F238E27FC236}">
                <a16:creationId xmlns:a16="http://schemas.microsoft.com/office/drawing/2014/main" id="{4E64E7A0-FE85-4CCB-8613-1F78671557D9}"/>
              </a:ext>
            </a:extLst>
          </p:cNvPr>
          <p:cNvSpPr>
            <a:spLocks noRot="1" noChangeArrowheads="1" noTextEdit="1"/>
          </p:cNvSpPr>
          <p:nvPr>
            <p:ph type="sldImg"/>
          </p:nvPr>
        </p:nvSpPr>
        <p:spPr>
          <a:ln/>
        </p:spPr>
      </p:sp>
      <p:sp>
        <p:nvSpPr>
          <p:cNvPr id="10244" name="Rectangle 3">
            <a:extLst>
              <a:ext uri="{FF2B5EF4-FFF2-40B4-BE49-F238E27FC236}">
                <a16:creationId xmlns:a16="http://schemas.microsoft.com/office/drawing/2014/main" id="{176B16FA-5052-4E6F-A8D1-7BAFF8B248C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5920305B-C5CB-4FE7-93F6-AE368BA9A7B2}"/>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BE0804A-F973-44F9-BE26-5E89DCDD72E9}" type="slidenum">
              <a:rPr lang="de-CH" altLang="de-DE" sz="1200"/>
              <a:pPr/>
              <a:t>4</a:t>
            </a:fld>
            <a:endParaRPr lang="de-CH" altLang="de-DE" sz="1200"/>
          </a:p>
        </p:txBody>
      </p:sp>
      <p:sp>
        <p:nvSpPr>
          <p:cNvPr id="12291" name="Rectangle 2">
            <a:extLst>
              <a:ext uri="{FF2B5EF4-FFF2-40B4-BE49-F238E27FC236}">
                <a16:creationId xmlns:a16="http://schemas.microsoft.com/office/drawing/2014/main" id="{40335936-1CFC-4D0A-8822-C3324E23718D}"/>
              </a:ext>
            </a:extLst>
          </p:cNvPr>
          <p:cNvSpPr>
            <a:spLocks noRot="1" noChangeArrowheads="1" noTextEdit="1"/>
          </p:cNvSpPr>
          <p:nvPr>
            <p:ph type="sldImg"/>
          </p:nvPr>
        </p:nvSpPr>
        <p:spPr>
          <a:ln/>
        </p:spPr>
      </p:sp>
      <p:sp>
        <p:nvSpPr>
          <p:cNvPr id="12292" name="Rectangle 3">
            <a:extLst>
              <a:ext uri="{FF2B5EF4-FFF2-40B4-BE49-F238E27FC236}">
                <a16:creationId xmlns:a16="http://schemas.microsoft.com/office/drawing/2014/main" id="{185DBF57-1DEA-498C-98A7-29EF5D682457}"/>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15719136-9217-4AA7-A962-DB080DE1D7C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2CCC956-BE4D-4A0D-851F-19B01BFADA5D}" type="slidenum">
              <a:rPr lang="de-CH" altLang="de-DE" sz="1200"/>
              <a:pPr/>
              <a:t>5</a:t>
            </a:fld>
            <a:endParaRPr lang="de-CH" altLang="de-DE" sz="1200"/>
          </a:p>
        </p:txBody>
      </p:sp>
      <p:sp>
        <p:nvSpPr>
          <p:cNvPr id="14339" name="Rectangle 2">
            <a:extLst>
              <a:ext uri="{FF2B5EF4-FFF2-40B4-BE49-F238E27FC236}">
                <a16:creationId xmlns:a16="http://schemas.microsoft.com/office/drawing/2014/main" id="{57EDDC4F-4F98-4FB2-817E-2C44397BEF72}"/>
              </a:ext>
            </a:extLst>
          </p:cNvPr>
          <p:cNvSpPr>
            <a:spLocks noRot="1" noChangeArrowheads="1" noTextEdit="1"/>
          </p:cNvSpPr>
          <p:nvPr>
            <p:ph type="sldImg"/>
          </p:nvPr>
        </p:nvSpPr>
        <p:spPr>
          <a:ln/>
        </p:spPr>
      </p:sp>
      <p:sp>
        <p:nvSpPr>
          <p:cNvPr id="14340" name="Rectangle 3">
            <a:extLst>
              <a:ext uri="{FF2B5EF4-FFF2-40B4-BE49-F238E27FC236}">
                <a16:creationId xmlns:a16="http://schemas.microsoft.com/office/drawing/2014/main" id="{F69095FA-2F87-4FB3-8708-F908CC3DBE3C}"/>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DA862E15-E232-49AA-B61F-E45DBBC8D80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1EE3832-E065-4786-92AD-A7ED8103C3E2}" type="slidenum">
              <a:rPr lang="de-CH" altLang="de-DE" sz="1200"/>
              <a:pPr/>
              <a:t>6</a:t>
            </a:fld>
            <a:endParaRPr lang="de-CH" altLang="de-DE" sz="1200"/>
          </a:p>
        </p:txBody>
      </p:sp>
      <p:sp>
        <p:nvSpPr>
          <p:cNvPr id="16387" name="Rectangle 2">
            <a:extLst>
              <a:ext uri="{FF2B5EF4-FFF2-40B4-BE49-F238E27FC236}">
                <a16:creationId xmlns:a16="http://schemas.microsoft.com/office/drawing/2014/main" id="{42F7E8C3-1E48-4A2C-87F1-53D65D94ED03}"/>
              </a:ext>
            </a:extLst>
          </p:cNvPr>
          <p:cNvSpPr>
            <a:spLocks noRot="1" noChangeArrowheads="1" noTextEdit="1"/>
          </p:cNvSpPr>
          <p:nvPr>
            <p:ph type="sldImg"/>
          </p:nvPr>
        </p:nvSpPr>
        <p:spPr>
          <a:ln/>
        </p:spPr>
      </p:sp>
      <p:sp>
        <p:nvSpPr>
          <p:cNvPr id="16388" name="Rectangle 3">
            <a:extLst>
              <a:ext uri="{FF2B5EF4-FFF2-40B4-BE49-F238E27FC236}">
                <a16:creationId xmlns:a16="http://schemas.microsoft.com/office/drawing/2014/main" id="{BDAA265F-48DC-4E00-A1C3-FF4AAD12773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92FBC408-BA86-4914-A7D3-C34D97E895F8}"/>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5521F20-87B2-4CB0-8FA0-0314DAE1406F}" type="slidenum">
              <a:rPr lang="de-CH" altLang="de-DE" sz="1200"/>
              <a:pPr/>
              <a:t>7</a:t>
            </a:fld>
            <a:endParaRPr lang="de-CH" altLang="de-DE" sz="1200"/>
          </a:p>
        </p:txBody>
      </p:sp>
      <p:sp>
        <p:nvSpPr>
          <p:cNvPr id="18435" name="Rectangle 2">
            <a:extLst>
              <a:ext uri="{FF2B5EF4-FFF2-40B4-BE49-F238E27FC236}">
                <a16:creationId xmlns:a16="http://schemas.microsoft.com/office/drawing/2014/main" id="{FDC9B611-A6AF-4F6B-B5DA-05BC7DC13830}"/>
              </a:ext>
            </a:extLst>
          </p:cNvPr>
          <p:cNvSpPr>
            <a:spLocks noRot="1" noChangeArrowheads="1" noTextEdit="1"/>
          </p:cNvSpPr>
          <p:nvPr>
            <p:ph type="sldImg"/>
          </p:nvPr>
        </p:nvSpPr>
        <p:spPr>
          <a:ln/>
        </p:spPr>
      </p:sp>
      <p:sp>
        <p:nvSpPr>
          <p:cNvPr id="18436" name="Rectangle 3">
            <a:extLst>
              <a:ext uri="{FF2B5EF4-FFF2-40B4-BE49-F238E27FC236}">
                <a16:creationId xmlns:a16="http://schemas.microsoft.com/office/drawing/2014/main" id="{C7103095-412E-4964-95AC-9A28ADCD53F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A401D8C9-9FDC-4B93-85EB-3ABD427659C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CDAFD00-D7CA-44F4-BB49-7339CB579C4A}" type="slidenum">
              <a:rPr lang="de-CH" altLang="de-DE" sz="1200"/>
              <a:pPr/>
              <a:t>8</a:t>
            </a:fld>
            <a:endParaRPr lang="de-CH" altLang="de-DE" sz="1200"/>
          </a:p>
        </p:txBody>
      </p:sp>
      <p:sp>
        <p:nvSpPr>
          <p:cNvPr id="20483" name="Rectangle 2">
            <a:extLst>
              <a:ext uri="{FF2B5EF4-FFF2-40B4-BE49-F238E27FC236}">
                <a16:creationId xmlns:a16="http://schemas.microsoft.com/office/drawing/2014/main" id="{6FB2DA5E-0CFF-4D45-8854-69394E62CCE4}"/>
              </a:ext>
            </a:extLst>
          </p:cNvPr>
          <p:cNvSpPr>
            <a:spLocks noRot="1" noChangeArrowheads="1" noTextEdit="1"/>
          </p:cNvSpPr>
          <p:nvPr>
            <p:ph type="sldImg"/>
          </p:nvPr>
        </p:nvSpPr>
        <p:spPr>
          <a:xfrm>
            <a:off x="1141413" y="685800"/>
            <a:ext cx="4575175" cy="3430588"/>
          </a:xfrm>
          <a:ln/>
        </p:spPr>
      </p:sp>
      <p:sp>
        <p:nvSpPr>
          <p:cNvPr id="20484" name="Rectangle 3">
            <a:extLst>
              <a:ext uri="{FF2B5EF4-FFF2-40B4-BE49-F238E27FC236}">
                <a16:creationId xmlns:a16="http://schemas.microsoft.com/office/drawing/2014/main" id="{451FD952-9C65-4481-A4FC-86C7FB6A4971}"/>
              </a:ext>
            </a:extLst>
          </p:cNvPr>
          <p:cNvSpPr>
            <a:spLocks noGrp="1" noChangeArrowheads="1"/>
          </p:cNvSpPr>
          <p:nvPr>
            <p:ph type="body" idx="1"/>
          </p:nvPr>
        </p:nvSpPr>
        <p:spPr>
          <a:xfrm>
            <a:off x="914400" y="4343400"/>
            <a:ext cx="5029200" cy="41148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CFFA8556-DE02-4CC4-A2F9-F90BBAC7FE32}"/>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C9C4CA9-224F-44F5-AA1A-D6A411095D35}" type="slidenum">
              <a:rPr lang="de-CH" altLang="de-DE" sz="1200"/>
              <a:pPr/>
              <a:t>9</a:t>
            </a:fld>
            <a:endParaRPr lang="de-CH" altLang="de-DE" sz="1200"/>
          </a:p>
        </p:txBody>
      </p:sp>
      <p:sp>
        <p:nvSpPr>
          <p:cNvPr id="22531" name="Rectangle 2">
            <a:extLst>
              <a:ext uri="{FF2B5EF4-FFF2-40B4-BE49-F238E27FC236}">
                <a16:creationId xmlns:a16="http://schemas.microsoft.com/office/drawing/2014/main" id="{90B84EBE-AA45-4551-A773-8F26A519A906}"/>
              </a:ext>
            </a:extLst>
          </p:cNvPr>
          <p:cNvSpPr>
            <a:spLocks noRot="1" noChangeArrowheads="1" noTextEdit="1"/>
          </p:cNvSpPr>
          <p:nvPr>
            <p:ph type="sldImg"/>
          </p:nvPr>
        </p:nvSpPr>
        <p:spPr>
          <a:ln/>
        </p:spPr>
      </p:sp>
      <p:sp>
        <p:nvSpPr>
          <p:cNvPr id="22532" name="Rectangle 3">
            <a:extLst>
              <a:ext uri="{FF2B5EF4-FFF2-40B4-BE49-F238E27FC236}">
                <a16:creationId xmlns:a16="http://schemas.microsoft.com/office/drawing/2014/main" id="{905FFADF-6F6F-4752-B076-68AA6B3CBA2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111618" name="Rectangle 2"/>
          <p:cNvSpPr>
            <a:spLocks noGrp="1" noChangeArrowheads="1"/>
          </p:cNvSpPr>
          <p:nvPr>
            <p:ph type="ctrTitle"/>
          </p:nvPr>
        </p:nvSpPr>
        <p:spPr>
          <a:xfrm>
            <a:off x="1775885" y="2130426"/>
            <a:ext cx="9501716" cy="1470025"/>
          </a:xfrm>
        </p:spPr>
        <p:txBody>
          <a:bodyPr/>
          <a:lstStyle>
            <a:lvl1pPr algn="ctr">
              <a:defRPr b="0"/>
            </a:lvl1pPr>
          </a:lstStyle>
          <a:p>
            <a:pPr lvl="0"/>
            <a:r>
              <a:rPr lang="de-DE" noProof="0"/>
              <a:t>Titelmasterformat durch Klicken bearbeiten</a:t>
            </a:r>
          </a:p>
        </p:txBody>
      </p:sp>
      <p:sp>
        <p:nvSpPr>
          <p:cNvPr id="111619" name="Rectangle 3"/>
          <p:cNvSpPr>
            <a:spLocks noGrp="1" noChangeArrowheads="1"/>
          </p:cNvSpPr>
          <p:nvPr>
            <p:ph type="subTitle" idx="1"/>
          </p:nvPr>
        </p:nvSpPr>
        <p:spPr>
          <a:xfrm>
            <a:off x="2351617" y="3860800"/>
            <a:ext cx="8534400" cy="1752600"/>
          </a:xfrm>
        </p:spPr>
        <p:txBody>
          <a:bodyPr/>
          <a:lstStyle>
            <a:lvl1pPr marL="0" indent="0" algn="ctr">
              <a:buFont typeface="Wingdings" pitchFamily="2" charset="2"/>
              <a:buNone/>
              <a:defRPr/>
            </a:lvl1pPr>
          </a:lstStyle>
          <a:p>
            <a:pPr lvl="0"/>
            <a:r>
              <a:rPr lang="de-DE" noProof="0"/>
              <a:t>Formatvorlage des Untertitelmasters durch Klicken bearbeiten</a:t>
            </a:r>
          </a:p>
        </p:txBody>
      </p:sp>
      <p:sp>
        <p:nvSpPr>
          <p:cNvPr id="4" name="Rectangle 4">
            <a:extLst>
              <a:ext uri="{FF2B5EF4-FFF2-40B4-BE49-F238E27FC236}">
                <a16:creationId xmlns:a16="http://schemas.microsoft.com/office/drawing/2014/main" id="{0895544A-267F-4A46-9E86-DFE7609285B4}"/>
              </a:ext>
            </a:extLst>
          </p:cNvPr>
          <p:cNvSpPr>
            <a:spLocks noGrp="1" noChangeArrowheads="1"/>
          </p:cNvSpPr>
          <p:nvPr>
            <p:ph type="dt" sz="half" idx="10"/>
          </p:nvPr>
        </p:nvSpPr>
        <p:spPr>
          <a:xfrm>
            <a:off x="609600" y="6245225"/>
            <a:ext cx="2844800" cy="476250"/>
          </a:xfrm>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107A65B-DF3A-4CB7-89E9-BB6B74D3B599}"/>
              </a:ext>
            </a:extLst>
          </p:cNvPr>
          <p:cNvSpPr>
            <a:spLocks noGrp="1" noChangeArrowheads="1"/>
          </p:cNvSpPr>
          <p:nvPr>
            <p:ph type="ftr" sz="quarter" idx="11"/>
          </p:nvPr>
        </p:nvSpPr>
        <p:spPr>
          <a:xfrm>
            <a:off x="4165600" y="6245225"/>
            <a:ext cx="3860800" cy="476250"/>
          </a:xfrm>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CA23910-F527-44B1-9523-98477EA405E9}"/>
              </a:ext>
            </a:extLst>
          </p:cNvPr>
          <p:cNvSpPr>
            <a:spLocks noGrp="1" noChangeArrowheads="1"/>
          </p:cNvSpPr>
          <p:nvPr>
            <p:ph type="sldNum" sz="quarter" idx="12"/>
          </p:nvPr>
        </p:nvSpPr>
        <p:spPr>
          <a:xfrm>
            <a:off x="8737600" y="6245225"/>
            <a:ext cx="2844800" cy="476250"/>
          </a:xfrm>
        </p:spPr>
        <p:txBody>
          <a:bodyPr/>
          <a:lstStyle>
            <a:lvl1pPr>
              <a:defRPr smtClean="0"/>
            </a:lvl1pPr>
          </a:lstStyle>
          <a:p>
            <a:pPr>
              <a:defRPr/>
            </a:pPr>
            <a:fld id="{E7E4B254-6ECD-43DB-B0E3-8BD82A517C01}" type="slidenum">
              <a:rPr lang="en-US" altLang="de-DE"/>
              <a:pPr>
                <a:defRPr/>
              </a:pPr>
              <a:t>‹Nr.›</a:t>
            </a:fld>
            <a:endParaRPr lang="en-US" altLang="de-DE"/>
          </a:p>
        </p:txBody>
      </p:sp>
    </p:spTree>
    <p:extLst>
      <p:ext uri="{BB962C8B-B14F-4D97-AF65-F5344CB8AC3E}">
        <p14:creationId xmlns:p14="http://schemas.microsoft.com/office/powerpoint/2010/main" val="2059324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Rectangle 8">
            <a:extLst>
              <a:ext uri="{FF2B5EF4-FFF2-40B4-BE49-F238E27FC236}">
                <a16:creationId xmlns:a16="http://schemas.microsoft.com/office/drawing/2014/main" id="{51855261-3143-4DD4-839C-9731234DC5E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9">
            <a:extLst>
              <a:ext uri="{FF2B5EF4-FFF2-40B4-BE49-F238E27FC236}">
                <a16:creationId xmlns:a16="http://schemas.microsoft.com/office/drawing/2014/main" id="{DC95AB73-43F3-4A50-A190-A989E7419B8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id="{29690532-700C-4C4C-874E-9FA4BFBEFD3B}"/>
              </a:ext>
            </a:extLst>
          </p:cNvPr>
          <p:cNvSpPr>
            <a:spLocks noGrp="1" noChangeArrowheads="1"/>
          </p:cNvSpPr>
          <p:nvPr>
            <p:ph type="sldNum" sz="quarter" idx="12"/>
          </p:nvPr>
        </p:nvSpPr>
        <p:spPr>
          <a:ln/>
        </p:spPr>
        <p:txBody>
          <a:bodyPr/>
          <a:lstStyle>
            <a:lvl1pPr>
              <a:defRPr/>
            </a:lvl1pPr>
          </a:lstStyle>
          <a:p>
            <a:pPr>
              <a:defRPr/>
            </a:pPr>
            <a:fld id="{CB60592C-FE79-4ED3-A563-7E0546713AED}" type="slidenum">
              <a:rPr lang="en-US" altLang="de-DE"/>
              <a:pPr>
                <a:defRPr/>
              </a:pPr>
              <a:t>‹Nr.›</a:t>
            </a:fld>
            <a:endParaRPr lang="en-US" altLang="de-DE"/>
          </a:p>
        </p:txBody>
      </p:sp>
    </p:spTree>
    <p:extLst>
      <p:ext uri="{BB962C8B-B14F-4D97-AF65-F5344CB8AC3E}">
        <p14:creationId xmlns:p14="http://schemas.microsoft.com/office/powerpoint/2010/main" val="1717552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9459385" y="620714"/>
            <a:ext cx="2592916" cy="5475287"/>
          </a:xfrm>
        </p:spPr>
        <p:txBody>
          <a:bodyPr vert="eaVert"/>
          <a:lstStyle/>
          <a:p>
            <a:r>
              <a:rPr lang="de-DE"/>
              <a:t>Titelmasterformat durch Klicken bearbeiten</a:t>
            </a:r>
            <a:endParaRPr lang="en-US"/>
          </a:p>
        </p:txBody>
      </p:sp>
      <p:sp>
        <p:nvSpPr>
          <p:cNvPr id="3" name="Vertikaler Textplatzhalter 2"/>
          <p:cNvSpPr>
            <a:spLocks noGrp="1"/>
          </p:cNvSpPr>
          <p:nvPr>
            <p:ph type="body" orient="vert" idx="1"/>
          </p:nvPr>
        </p:nvSpPr>
        <p:spPr>
          <a:xfrm>
            <a:off x="1678517" y="620714"/>
            <a:ext cx="7577667" cy="5475287"/>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Rectangle 8">
            <a:extLst>
              <a:ext uri="{FF2B5EF4-FFF2-40B4-BE49-F238E27FC236}">
                <a16:creationId xmlns:a16="http://schemas.microsoft.com/office/drawing/2014/main" id="{718861A4-C38B-46AB-8D30-746694DF673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9">
            <a:extLst>
              <a:ext uri="{FF2B5EF4-FFF2-40B4-BE49-F238E27FC236}">
                <a16:creationId xmlns:a16="http://schemas.microsoft.com/office/drawing/2014/main" id="{28C5556B-964C-4FBC-A45C-0699B9A0842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id="{180BD1F7-9A00-4249-A44E-32F2FCAC763A}"/>
              </a:ext>
            </a:extLst>
          </p:cNvPr>
          <p:cNvSpPr>
            <a:spLocks noGrp="1" noChangeArrowheads="1"/>
          </p:cNvSpPr>
          <p:nvPr>
            <p:ph type="sldNum" sz="quarter" idx="12"/>
          </p:nvPr>
        </p:nvSpPr>
        <p:spPr>
          <a:ln/>
        </p:spPr>
        <p:txBody>
          <a:bodyPr/>
          <a:lstStyle>
            <a:lvl1pPr>
              <a:defRPr/>
            </a:lvl1pPr>
          </a:lstStyle>
          <a:p>
            <a:pPr>
              <a:defRPr/>
            </a:pPr>
            <a:fld id="{0D8018E0-5CA9-46D3-9CCC-E325DAB72DF0}" type="slidenum">
              <a:rPr lang="en-US" altLang="de-DE"/>
              <a:pPr>
                <a:defRPr/>
              </a:pPr>
              <a:t>‹Nr.›</a:t>
            </a:fld>
            <a:endParaRPr lang="en-US" altLang="de-DE"/>
          </a:p>
        </p:txBody>
      </p:sp>
    </p:spTree>
    <p:extLst>
      <p:ext uri="{BB962C8B-B14F-4D97-AF65-F5344CB8AC3E}">
        <p14:creationId xmlns:p14="http://schemas.microsoft.com/office/powerpoint/2010/main" val="25278324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el, Inhalt und Text">
    <p:spTree>
      <p:nvGrpSpPr>
        <p:cNvPr id="1" name=""/>
        <p:cNvGrpSpPr/>
        <p:nvPr/>
      </p:nvGrpSpPr>
      <p:grpSpPr>
        <a:xfrm>
          <a:off x="0" y="0"/>
          <a:ext cx="0" cy="0"/>
          <a:chOff x="0" y="0"/>
          <a:chExt cx="0" cy="0"/>
        </a:xfrm>
      </p:grpSpPr>
      <p:sp>
        <p:nvSpPr>
          <p:cNvPr id="2" name="Titel 1"/>
          <p:cNvSpPr>
            <a:spLocks noGrp="1"/>
          </p:cNvSpPr>
          <p:nvPr>
            <p:ph type="title"/>
          </p:nvPr>
        </p:nvSpPr>
        <p:spPr>
          <a:xfrm>
            <a:off x="1678518" y="620713"/>
            <a:ext cx="10176933" cy="755650"/>
          </a:xfrm>
        </p:spPr>
        <p:txBody>
          <a:bodyPr/>
          <a:lstStyle/>
          <a:p>
            <a:r>
              <a:rPr lang="de-DE"/>
              <a:t>Titelmasterformat durch Klicken bearbeiten</a:t>
            </a:r>
            <a:endParaRPr lang="en-US"/>
          </a:p>
        </p:txBody>
      </p:sp>
      <p:sp>
        <p:nvSpPr>
          <p:cNvPr id="3" name="Inhaltsplatzhalter 2"/>
          <p:cNvSpPr>
            <a:spLocks noGrp="1"/>
          </p:cNvSpPr>
          <p:nvPr>
            <p:ph sz="half" idx="1"/>
          </p:nvPr>
        </p:nvSpPr>
        <p:spPr>
          <a:xfrm>
            <a:off x="1678518" y="1484314"/>
            <a:ext cx="5084233" cy="4611687"/>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platzhalter 3"/>
          <p:cNvSpPr>
            <a:spLocks noGrp="1"/>
          </p:cNvSpPr>
          <p:nvPr>
            <p:ph type="body" sz="half" idx="2"/>
          </p:nvPr>
        </p:nvSpPr>
        <p:spPr>
          <a:xfrm>
            <a:off x="6965951" y="1484314"/>
            <a:ext cx="5086349" cy="4611687"/>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Rectangle 8">
            <a:extLst>
              <a:ext uri="{FF2B5EF4-FFF2-40B4-BE49-F238E27FC236}">
                <a16:creationId xmlns:a16="http://schemas.microsoft.com/office/drawing/2014/main" id="{79282789-839C-47F1-8460-992934FD1FC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73A0E0A6-8223-40E8-BD69-20BC43CF44A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0">
            <a:extLst>
              <a:ext uri="{FF2B5EF4-FFF2-40B4-BE49-F238E27FC236}">
                <a16:creationId xmlns:a16="http://schemas.microsoft.com/office/drawing/2014/main" id="{08DA0560-1B99-4982-9005-D64BD6299B33}"/>
              </a:ext>
            </a:extLst>
          </p:cNvPr>
          <p:cNvSpPr>
            <a:spLocks noGrp="1" noChangeArrowheads="1"/>
          </p:cNvSpPr>
          <p:nvPr>
            <p:ph type="sldNum" sz="quarter" idx="12"/>
          </p:nvPr>
        </p:nvSpPr>
        <p:spPr>
          <a:ln/>
        </p:spPr>
        <p:txBody>
          <a:bodyPr/>
          <a:lstStyle>
            <a:lvl1pPr>
              <a:defRPr/>
            </a:lvl1pPr>
          </a:lstStyle>
          <a:p>
            <a:pPr>
              <a:defRPr/>
            </a:pPr>
            <a:fld id="{07AA9E9E-45F6-4FA4-90F8-5B10B0E8F46C}" type="slidenum">
              <a:rPr lang="en-US" altLang="de-DE"/>
              <a:pPr>
                <a:defRPr/>
              </a:pPr>
              <a:t>‹Nr.›</a:t>
            </a:fld>
            <a:endParaRPr lang="en-US" altLang="de-DE"/>
          </a:p>
        </p:txBody>
      </p:sp>
    </p:spTree>
    <p:extLst>
      <p:ext uri="{BB962C8B-B14F-4D97-AF65-F5344CB8AC3E}">
        <p14:creationId xmlns:p14="http://schemas.microsoft.com/office/powerpoint/2010/main" val="2154550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Inhalt">
    <p:spTree>
      <p:nvGrpSpPr>
        <p:cNvPr id="1" name=""/>
        <p:cNvGrpSpPr/>
        <p:nvPr/>
      </p:nvGrpSpPr>
      <p:grpSpPr>
        <a:xfrm>
          <a:off x="0" y="0"/>
          <a:ext cx="0" cy="0"/>
          <a:chOff x="0" y="0"/>
          <a:chExt cx="0" cy="0"/>
        </a:xfrm>
      </p:grpSpPr>
      <p:sp>
        <p:nvSpPr>
          <p:cNvPr id="2" name="Inhaltsplatzhalter 1"/>
          <p:cNvSpPr>
            <a:spLocks noGrp="1"/>
          </p:cNvSpPr>
          <p:nvPr>
            <p:ph/>
          </p:nvPr>
        </p:nvSpPr>
        <p:spPr>
          <a:xfrm>
            <a:off x="1678518" y="620714"/>
            <a:ext cx="10373783" cy="5475287"/>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3" name="Rectangle 8">
            <a:extLst>
              <a:ext uri="{FF2B5EF4-FFF2-40B4-BE49-F238E27FC236}">
                <a16:creationId xmlns:a16="http://schemas.microsoft.com/office/drawing/2014/main" id="{017A68CF-836D-4EC3-BCB6-C73C11509F75}"/>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9">
            <a:extLst>
              <a:ext uri="{FF2B5EF4-FFF2-40B4-BE49-F238E27FC236}">
                <a16:creationId xmlns:a16="http://schemas.microsoft.com/office/drawing/2014/main" id="{BC8AE2C8-5E2B-4C24-9B8B-B36B7BEF417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10">
            <a:extLst>
              <a:ext uri="{FF2B5EF4-FFF2-40B4-BE49-F238E27FC236}">
                <a16:creationId xmlns:a16="http://schemas.microsoft.com/office/drawing/2014/main" id="{81F1BB04-0F8B-436C-829C-4F6F274E8B9B}"/>
              </a:ext>
            </a:extLst>
          </p:cNvPr>
          <p:cNvSpPr>
            <a:spLocks noGrp="1" noChangeArrowheads="1"/>
          </p:cNvSpPr>
          <p:nvPr>
            <p:ph type="sldNum" sz="quarter" idx="12"/>
          </p:nvPr>
        </p:nvSpPr>
        <p:spPr>
          <a:ln/>
        </p:spPr>
        <p:txBody>
          <a:bodyPr/>
          <a:lstStyle>
            <a:lvl1pPr>
              <a:defRPr/>
            </a:lvl1pPr>
          </a:lstStyle>
          <a:p>
            <a:pPr>
              <a:defRPr/>
            </a:pPr>
            <a:fld id="{20306A44-0037-416A-BC1B-10F023F77272}" type="slidenum">
              <a:rPr lang="en-US" altLang="de-DE"/>
              <a:pPr>
                <a:defRPr/>
              </a:pPr>
              <a:t>‹Nr.›</a:t>
            </a:fld>
            <a:endParaRPr lang="en-US" altLang="de-DE"/>
          </a:p>
        </p:txBody>
      </p:sp>
    </p:spTree>
    <p:extLst>
      <p:ext uri="{BB962C8B-B14F-4D97-AF65-F5344CB8AC3E}">
        <p14:creationId xmlns:p14="http://schemas.microsoft.com/office/powerpoint/2010/main" val="27092018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1678518" y="620713"/>
            <a:ext cx="10176933" cy="755650"/>
          </a:xfrm>
        </p:spPr>
        <p:txBody>
          <a:bodyPr/>
          <a:lstStyle/>
          <a:p>
            <a:r>
              <a:rPr lang="de-DE"/>
              <a:t>Titelmasterformat durch Klicken bearbeiten</a:t>
            </a:r>
            <a:endParaRPr lang="en-US"/>
          </a:p>
        </p:txBody>
      </p:sp>
      <p:sp>
        <p:nvSpPr>
          <p:cNvPr id="3" name="Textplatzhalter 2"/>
          <p:cNvSpPr>
            <a:spLocks noGrp="1"/>
          </p:cNvSpPr>
          <p:nvPr>
            <p:ph type="body" sz="half" idx="1"/>
          </p:nvPr>
        </p:nvSpPr>
        <p:spPr>
          <a:xfrm>
            <a:off x="1678518" y="1484314"/>
            <a:ext cx="5084233" cy="4611687"/>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Inhaltsplatzhalter 3"/>
          <p:cNvSpPr>
            <a:spLocks noGrp="1"/>
          </p:cNvSpPr>
          <p:nvPr>
            <p:ph sz="half" idx="2"/>
          </p:nvPr>
        </p:nvSpPr>
        <p:spPr>
          <a:xfrm>
            <a:off x="6965951" y="1484314"/>
            <a:ext cx="5086349" cy="4611687"/>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Rectangle 8">
            <a:extLst>
              <a:ext uri="{FF2B5EF4-FFF2-40B4-BE49-F238E27FC236}">
                <a16:creationId xmlns:a16="http://schemas.microsoft.com/office/drawing/2014/main" id="{39BA4C11-A744-496A-8DA4-DA9B215047B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6DFFD452-DA5D-4C0F-B5DF-3494B727231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0">
            <a:extLst>
              <a:ext uri="{FF2B5EF4-FFF2-40B4-BE49-F238E27FC236}">
                <a16:creationId xmlns:a16="http://schemas.microsoft.com/office/drawing/2014/main" id="{8A2CC9A3-B207-42D3-B23C-0C413D8DA620}"/>
              </a:ext>
            </a:extLst>
          </p:cNvPr>
          <p:cNvSpPr>
            <a:spLocks noGrp="1" noChangeArrowheads="1"/>
          </p:cNvSpPr>
          <p:nvPr>
            <p:ph type="sldNum" sz="quarter" idx="12"/>
          </p:nvPr>
        </p:nvSpPr>
        <p:spPr>
          <a:ln/>
        </p:spPr>
        <p:txBody>
          <a:bodyPr/>
          <a:lstStyle>
            <a:lvl1pPr>
              <a:defRPr/>
            </a:lvl1pPr>
          </a:lstStyle>
          <a:p>
            <a:pPr>
              <a:defRPr/>
            </a:pPr>
            <a:fld id="{F86090DB-2BCE-42F7-890F-6ABB631436FF}" type="slidenum">
              <a:rPr lang="en-US" altLang="de-DE"/>
              <a:pPr>
                <a:defRPr/>
              </a:pPr>
              <a:t>‹Nr.›</a:t>
            </a:fld>
            <a:endParaRPr lang="en-US" altLang="de-DE"/>
          </a:p>
        </p:txBody>
      </p:sp>
    </p:spTree>
    <p:extLst>
      <p:ext uri="{BB962C8B-B14F-4D97-AF65-F5344CB8AC3E}">
        <p14:creationId xmlns:p14="http://schemas.microsoft.com/office/powerpoint/2010/main" val="2065701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Rectangle 8">
            <a:extLst>
              <a:ext uri="{FF2B5EF4-FFF2-40B4-BE49-F238E27FC236}">
                <a16:creationId xmlns:a16="http://schemas.microsoft.com/office/drawing/2014/main" id="{F025F056-BEA3-4BB9-9F02-D2563B97F37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9">
            <a:extLst>
              <a:ext uri="{FF2B5EF4-FFF2-40B4-BE49-F238E27FC236}">
                <a16:creationId xmlns:a16="http://schemas.microsoft.com/office/drawing/2014/main" id="{FD975766-6EC2-462B-B6E0-B8AF077D5ED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id="{3D8A2427-6443-4BE4-BC54-771D9D399422}"/>
              </a:ext>
            </a:extLst>
          </p:cNvPr>
          <p:cNvSpPr>
            <a:spLocks noGrp="1" noChangeArrowheads="1"/>
          </p:cNvSpPr>
          <p:nvPr>
            <p:ph type="sldNum" sz="quarter" idx="12"/>
          </p:nvPr>
        </p:nvSpPr>
        <p:spPr>
          <a:ln/>
        </p:spPr>
        <p:txBody>
          <a:bodyPr/>
          <a:lstStyle>
            <a:lvl1pPr>
              <a:defRPr/>
            </a:lvl1pPr>
          </a:lstStyle>
          <a:p>
            <a:pPr>
              <a:defRPr/>
            </a:pPr>
            <a:fld id="{6F314F54-6C0B-4ADD-A4A5-874D363DF645}" type="slidenum">
              <a:rPr lang="en-US" altLang="de-DE"/>
              <a:pPr>
                <a:defRPr/>
              </a:pPr>
              <a:t>‹Nr.›</a:t>
            </a:fld>
            <a:endParaRPr lang="en-US" altLang="de-DE"/>
          </a:p>
        </p:txBody>
      </p:sp>
    </p:spTree>
    <p:extLst>
      <p:ext uri="{BB962C8B-B14F-4D97-AF65-F5344CB8AC3E}">
        <p14:creationId xmlns:p14="http://schemas.microsoft.com/office/powerpoint/2010/main" val="2394295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lstStyle>
            <a:lvl1pPr algn="l">
              <a:defRPr sz="4000" b="1" cap="all"/>
            </a:lvl1pPr>
          </a:lstStyle>
          <a:p>
            <a:r>
              <a:rPr lang="de-DE"/>
              <a:t>Titelmasterformat durch Klicken bearbeiten</a:t>
            </a:r>
            <a:endParaRPr lang="en-US"/>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8">
            <a:extLst>
              <a:ext uri="{FF2B5EF4-FFF2-40B4-BE49-F238E27FC236}">
                <a16:creationId xmlns:a16="http://schemas.microsoft.com/office/drawing/2014/main" id="{54642B83-BD0C-475B-9FF4-37CD2E6F436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9">
            <a:extLst>
              <a:ext uri="{FF2B5EF4-FFF2-40B4-BE49-F238E27FC236}">
                <a16:creationId xmlns:a16="http://schemas.microsoft.com/office/drawing/2014/main" id="{84F6102D-A492-444A-99D7-DE9B4E267B2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id="{CFC97C5E-7B6F-4C4E-AE7B-420F2D30BACC}"/>
              </a:ext>
            </a:extLst>
          </p:cNvPr>
          <p:cNvSpPr>
            <a:spLocks noGrp="1" noChangeArrowheads="1"/>
          </p:cNvSpPr>
          <p:nvPr>
            <p:ph type="sldNum" sz="quarter" idx="12"/>
          </p:nvPr>
        </p:nvSpPr>
        <p:spPr>
          <a:ln/>
        </p:spPr>
        <p:txBody>
          <a:bodyPr/>
          <a:lstStyle>
            <a:lvl1pPr>
              <a:defRPr/>
            </a:lvl1pPr>
          </a:lstStyle>
          <a:p>
            <a:pPr>
              <a:defRPr/>
            </a:pPr>
            <a:fld id="{116650CF-0B35-4DF8-A8D0-CD1AB4F45E45}" type="slidenum">
              <a:rPr lang="en-US" altLang="de-DE"/>
              <a:pPr>
                <a:defRPr/>
              </a:pPr>
              <a:t>‹Nr.›</a:t>
            </a:fld>
            <a:endParaRPr lang="en-US" altLang="de-DE"/>
          </a:p>
        </p:txBody>
      </p:sp>
    </p:spTree>
    <p:extLst>
      <p:ext uri="{BB962C8B-B14F-4D97-AF65-F5344CB8AC3E}">
        <p14:creationId xmlns:p14="http://schemas.microsoft.com/office/powerpoint/2010/main" val="1521404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Inhaltsplatzhalter 2"/>
          <p:cNvSpPr>
            <a:spLocks noGrp="1"/>
          </p:cNvSpPr>
          <p:nvPr>
            <p:ph sz="half" idx="1"/>
          </p:nvPr>
        </p:nvSpPr>
        <p:spPr>
          <a:xfrm>
            <a:off x="1678518" y="1484314"/>
            <a:ext cx="5084233" cy="4611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Inhaltsplatzhalter 3"/>
          <p:cNvSpPr>
            <a:spLocks noGrp="1"/>
          </p:cNvSpPr>
          <p:nvPr>
            <p:ph sz="half" idx="2"/>
          </p:nvPr>
        </p:nvSpPr>
        <p:spPr>
          <a:xfrm>
            <a:off x="6965951" y="1484314"/>
            <a:ext cx="5086349" cy="4611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Rectangle 8">
            <a:extLst>
              <a:ext uri="{FF2B5EF4-FFF2-40B4-BE49-F238E27FC236}">
                <a16:creationId xmlns:a16="http://schemas.microsoft.com/office/drawing/2014/main" id="{399DCAF3-A30F-48DD-A95C-98CDB5234B9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D6E6B7C1-E49D-416B-9391-71640CC8E7A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0">
            <a:extLst>
              <a:ext uri="{FF2B5EF4-FFF2-40B4-BE49-F238E27FC236}">
                <a16:creationId xmlns:a16="http://schemas.microsoft.com/office/drawing/2014/main" id="{B2E7352A-D336-4309-9E2D-0AE1817C60FB}"/>
              </a:ext>
            </a:extLst>
          </p:cNvPr>
          <p:cNvSpPr>
            <a:spLocks noGrp="1" noChangeArrowheads="1"/>
          </p:cNvSpPr>
          <p:nvPr>
            <p:ph type="sldNum" sz="quarter" idx="12"/>
          </p:nvPr>
        </p:nvSpPr>
        <p:spPr>
          <a:ln/>
        </p:spPr>
        <p:txBody>
          <a:bodyPr/>
          <a:lstStyle>
            <a:lvl1pPr>
              <a:defRPr/>
            </a:lvl1pPr>
          </a:lstStyle>
          <a:p>
            <a:pPr>
              <a:defRPr/>
            </a:pPr>
            <a:fld id="{2A9BF6B9-6095-4F80-8D38-6EC20705A91F}" type="slidenum">
              <a:rPr lang="en-US" altLang="de-DE"/>
              <a:pPr>
                <a:defRPr/>
              </a:pPr>
              <a:t>‹Nr.›</a:t>
            </a:fld>
            <a:endParaRPr lang="en-US" altLang="de-DE"/>
          </a:p>
        </p:txBody>
      </p:sp>
    </p:spTree>
    <p:extLst>
      <p:ext uri="{BB962C8B-B14F-4D97-AF65-F5344CB8AC3E}">
        <p14:creationId xmlns:p14="http://schemas.microsoft.com/office/powerpoint/2010/main" val="4196853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p:spPr>
        <p:txBody>
          <a:bodyPr/>
          <a:lstStyle>
            <a:lvl1pPr>
              <a:defRPr/>
            </a:lvl1pPr>
          </a:lstStyle>
          <a:p>
            <a:r>
              <a:rPr lang="de-DE"/>
              <a:t>Titelmasterformat durch Klicken bearbeiten</a:t>
            </a:r>
            <a:endParaRPr lang="en-US"/>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Rectangle 8">
            <a:extLst>
              <a:ext uri="{FF2B5EF4-FFF2-40B4-BE49-F238E27FC236}">
                <a16:creationId xmlns:a16="http://schemas.microsoft.com/office/drawing/2014/main" id="{42AE9C06-AC9B-409D-8D58-C3BEE1B5194B}"/>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9">
            <a:extLst>
              <a:ext uri="{FF2B5EF4-FFF2-40B4-BE49-F238E27FC236}">
                <a16:creationId xmlns:a16="http://schemas.microsoft.com/office/drawing/2014/main" id="{56B8CA5A-57B1-438D-8950-98C994A0EBE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10">
            <a:extLst>
              <a:ext uri="{FF2B5EF4-FFF2-40B4-BE49-F238E27FC236}">
                <a16:creationId xmlns:a16="http://schemas.microsoft.com/office/drawing/2014/main" id="{D52C00D6-72A8-4552-ABDA-CA173B28A194}"/>
              </a:ext>
            </a:extLst>
          </p:cNvPr>
          <p:cNvSpPr>
            <a:spLocks noGrp="1" noChangeArrowheads="1"/>
          </p:cNvSpPr>
          <p:nvPr>
            <p:ph type="sldNum" sz="quarter" idx="12"/>
          </p:nvPr>
        </p:nvSpPr>
        <p:spPr>
          <a:ln/>
        </p:spPr>
        <p:txBody>
          <a:bodyPr/>
          <a:lstStyle>
            <a:lvl1pPr>
              <a:defRPr/>
            </a:lvl1pPr>
          </a:lstStyle>
          <a:p>
            <a:pPr>
              <a:defRPr/>
            </a:pPr>
            <a:fld id="{AD138E2F-2ED2-461D-9D84-4F667C531647}" type="slidenum">
              <a:rPr lang="en-US" altLang="de-DE"/>
              <a:pPr>
                <a:defRPr/>
              </a:pPr>
              <a:t>‹Nr.›</a:t>
            </a:fld>
            <a:endParaRPr lang="en-US" altLang="de-DE"/>
          </a:p>
        </p:txBody>
      </p:sp>
    </p:spTree>
    <p:extLst>
      <p:ext uri="{BB962C8B-B14F-4D97-AF65-F5344CB8AC3E}">
        <p14:creationId xmlns:p14="http://schemas.microsoft.com/office/powerpoint/2010/main" val="3946584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Rectangle 8">
            <a:extLst>
              <a:ext uri="{FF2B5EF4-FFF2-40B4-BE49-F238E27FC236}">
                <a16:creationId xmlns:a16="http://schemas.microsoft.com/office/drawing/2014/main" id="{698A3FBB-0716-461B-BC98-C5EF4C036BDB}"/>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9">
            <a:extLst>
              <a:ext uri="{FF2B5EF4-FFF2-40B4-BE49-F238E27FC236}">
                <a16:creationId xmlns:a16="http://schemas.microsoft.com/office/drawing/2014/main" id="{2851315A-5CC9-4352-A86D-4ACBC84CF89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10">
            <a:extLst>
              <a:ext uri="{FF2B5EF4-FFF2-40B4-BE49-F238E27FC236}">
                <a16:creationId xmlns:a16="http://schemas.microsoft.com/office/drawing/2014/main" id="{6BF20062-9031-4CFF-807B-072908DC6CBB}"/>
              </a:ext>
            </a:extLst>
          </p:cNvPr>
          <p:cNvSpPr>
            <a:spLocks noGrp="1" noChangeArrowheads="1"/>
          </p:cNvSpPr>
          <p:nvPr>
            <p:ph type="sldNum" sz="quarter" idx="12"/>
          </p:nvPr>
        </p:nvSpPr>
        <p:spPr>
          <a:ln/>
        </p:spPr>
        <p:txBody>
          <a:bodyPr/>
          <a:lstStyle>
            <a:lvl1pPr>
              <a:defRPr/>
            </a:lvl1pPr>
          </a:lstStyle>
          <a:p>
            <a:pPr>
              <a:defRPr/>
            </a:pPr>
            <a:fld id="{DBCBEBA3-3C74-4D8B-BCF4-3249A3724AEA}" type="slidenum">
              <a:rPr lang="en-US" altLang="de-DE"/>
              <a:pPr>
                <a:defRPr/>
              </a:pPr>
              <a:t>‹Nr.›</a:t>
            </a:fld>
            <a:endParaRPr lang="en-US" altLang="de-DE"/>
          </a:p>
        </p:txBody>
      </p:sp>
    </p:spTree>
    <p:extLst>
      <p:ext uri="{BB962C8B-B14F-4D97-AF65-F5344CB8AC3E}">
        <p14:creationId xmlns:p14="http://schemas.microsoft.com/office/powerpoint/2010/main" val="4196885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FD50FAA8-7163-499E-982D-3B5AD26D6A46}"/>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9">
            <a:extLst>
              <a:ext uri="{FF2B5EF4-FFF2-40B4-BE49-F238E27FC236}">
                <a16:creationId xmlns:a16="http://schemas.microsoft.com/office/drawing/2014/main" id="{46D11283-3DBF-4361-AD31-B008CDE4067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10">
            <a:extLst>
              <a:ext uri="{FF2B5EF4-FFF2-40B4-BE49-F238E27FC236}">
                <a16:creationId xmlns:a16="http://schemas.microsoft.com/office/drawing/2014/main" id="{1C04F98D-D6B3-4979-A47B-6D000B306340}"/>
              </a:ext>
            </a:extLst>
          </p:cNvPr>
          <p:cNvSpPr>
            <a:spLocks noGrp="1" noChangeArrowheads="1"/>
          </p:cNvSpPr>
          <p:nvPr>
            <p:ph type="sldNum" sz="quarter" idx="12"/>
          </p:nvPr>
        </p:nvSpPr>
        <p:spPr>
          <a:ln/>
        </p:spPr>
        <p:txBody>
          <a:bodyPr/>
          <a:lstStyle>
            <a:lvl1pPr>
              <a:defRPr/>
            </a:lvl1pPr>
          </a:lstStyle>
          <a:p>
            <a:pPr>
              <a:defRPr/>
            </a:pPr>
            <a:fld id="{F27CF579-CF9B-489C-98DB-E7C01293FF76}" type="slidenum">
              <a:rPr lang="en-US" altLang="de-DE"/>
              <a:pPr>
                <a:defRPr/>
              </a:pPr>
              <a:t>‹Nr.›</a:t>
            </a:fld>
            <a:endParaRPr lang="en-US" altLang="de-DE"/>
          </a:p>
        </p:txBody>
      </p:sp>
    </p:spTree>
    <p:extLst>
      <p:ext uri="{BB962C8B-B14F-4D97-AF65-F5344CB8AC3E}">
        <p14:creationId xmlns:p14="http://schemas.microsoft.com/office/powerpoint/2010/main" val="355740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endParaRPr lang="en-US"/>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8">
            <a:extLst>
              <a:ext uri="{FF2B5EF4-FFF2-40B4-BE49-F238E27FC236}">
                <a16:creationId xmlns:a16="http://schemas.microsoft.com/office/drawing/2014/main" id="{9A1B8359-EFF5-4992-8C96-45C17DC808E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CBA093F8-0D66-4332-9DB0-C574710C1CF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0">
            <a:extLst>
              <a:ext uri="{FF2B5EF4-FFF2-40B4-BE49-F238E27FC236}">
                <a16:creationId xmlns:a16="http://schemas.microsoft.com/office/drawing/2014/main" id="{2BDF1C2D-6B35-4FF0-A8B8-B896831D4F52}"/>
              </a:ext>
            </a:extLst>
          </p:cNvPr>
          <p:cNvSpPr>
            <a:spLocks noGrp="1" noChangeArrowheads="1"/>
          </p:cNvSpPr>
          <p:nvPr>
            <p:ph type="sldNum" sz="quarter" idx="12"/>
          </p:nvPr>
        </p:nvSpPr>
        <p:spPr>
          <a:ln/>
        </p:spPr>
        <p:txBody>
          <a:bodyPr/>
          <a:lstStyle>
            <a:lvl1pPr>
              <a:defRPr/>
            </a:lvl1pPr>
          </a:lstStyle>
          <a:p>
            <a:pPr>
              <a:defRPr/>
            </a:pPr>
            <a:fld id="{9A9DA432-231A-4D7A-B0C4-5636C1C010E2}" type="slidenum">
              <a:rPr lang="en-US" altLang="de-DE"/>
              <a:pPr>
                <a:defRPr/>
              </a:pPr>
              <a:t>‹Nr.›</a:t>
            </a:fld>
            <a:endParaRPr lang="en-US" altLang="de-DE"/>
          </a:p>
        </p:txBody>
      </p:sp>
    </p:spTree>
    <p:extLst>
      <p:ext uri="{BB962C8B-B14F-4D97-AF65-F5344CB8AC3E}">
        <p14:creationId xmlns:p14="http://schemas.microsoft.com/office/powerpoint/2010/main" val="3636333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endParaRPr lang="en-US"/>
          </a:p>
        </p:txBody>
      </p:sp>
      <p:sp>
        <p:nvSpPr>
          <p:cNvPr id="3" name="Bildplatzhalt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8">
            <a:extLst>
              <a:ext uri="{FF2B5EF4-FFF2-40B4-BE49-F238E27FC236}">
                <a16:creationId xmlns:a16="http://schemas.microsoft.com/office/drawing/2014/main" id="{62ABF791-A544-4708-A675-AF405C157E7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7408DA86-E3FD-44B0-A971-D941AE66241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0">
            <a:extLst>
              <a:ext uri="{FF2B5EF4-FFF2-40B4-BE49-F238E27FC236}">
                <a16:creationId xmlns:a16="http://schemas.microsoft.com/office/drawing/2014/main" id="{693E66F2-DC44-4810-B912-5462E561FE12}"/>
              </a:ext>
            </a:extLst>
          </p:cNvPr>
          <p:cNvSpPr>
            <a:spLocks noGrp="1" noChangeArrowheads="1"/>
          </p:cNvSpPr>
          <p:nvPr>
            <p:ph type="sldNum" sz="quarter" idx="12"/>
          </p:nvPr>
        </p:nvSpPr>
        <p:spPr>
          <a:ln/>
        </p:spPr>
        <p:txBody>
          <a:bodyPr/>
          <a:lstStyle>
            <a:lvl1pPr>
              <a:defRPr/>
            </a:lvl1pPr>
          </a:lstStyle>
          <a:p>
            <a:pPr>
              <a:defRPr/>
            </a:pPr>
            <a:fld id="{5B525F56-C608-4FD2-8BFF-A18C2FF6A07A}" type="slidenum">
              <a:rPr lang="en-US" altLang="de-DE"/>
              <a:pPr>
                <a:defRPr/>
              </a:pPr>
              <a:t>‹Nr.›</a:t>
            </a:fld>
            <a:endParaRPr lang="en-US" altLang="de-DE"/>
          </a:p>
        </p:txBody>
      </p:sp>
    </p:spTree>
    <p:extLst>
      <p:ext uri="{BB962C8B-B14F-4D97-AF65-F5344CB8AC3E}">
        <p14:creationId xmlns:p14="http://schemas.microsoft.com/office/powerpoint/2010/main" val="2500736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a:extLst>
              <a:ext uri="{FF2B5EF4-FFF2-40B4-BE49-F238E27FC236}">
                <a16:creationId xmlns:a16="http://schemas.microsoft.com/office/drawing/2014/main" id="{349A62BF-70FF-4485-8D88-016F4262209A}"/>
              </a:ext>
            </a:extLst>
          </p:cNvPr>
          <p:cNvSpPr>
            <a:spLocks noGrp="1" noChangeArrowheads="1"/>
          </p:cNvSpPr>
          <p:nvPr>
            <p:ph type="title"/>
          </p:nvPr>
        </p:nvSpPr>
        <p:spPr bwMode="auto">
          <a:xfrm>
            <a:off x="1677988" y="620713"/>
            <a:ext cx="10177462" cy="755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de-DE"/>
              <a:t>Hier klicken, um Master-Titelformat</a:t>
            </a:r>
          </a:p>
        </p:txBody>
      </p:sp>
      <p:sp>
        <p:nvSpPr>
          <p:cNvPr id="1027" name="Rectangle 7">
            <a:extLst>
              <a:ext uri="{FF2B5EF4-FFF2-40B4-BE49-F238E27FC236}">
                <a16:creationId xmlns:a16="http://schemas.microsoft.com/office/drawing/2014/main" id="{A2CF97BB-A6E1-46A9-A9F7-377683BF653D}"/>
              </a:ext>
            </a:extLst>
          </p:cNvPr>
          <p:cNvSpPr>
            <a:spLocks noGrp="1" noChangeArrowheads="1"/>
          </p:cNvSpPr>
          <p:nvPr>
            <p:ph type="body" idx="1"/>
          </p:nvPr>
        </p:nvSpPr>
        <p:spPr bwMode="white">
          <a:xfrm>
            <a:off x="1677988" y="1484313"/>
            <a:ext cx="10374312" cy="4611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de-DE"/>
              <a:t>Hier klicken, um Master-Textformat zu bearbeiten.</a:t>
            </a:r>
          </a:p>
          <a:p>
            <a:pPr lvl="1"/>
            <a:r>
              <a:rPr lang="en-US" altLang="de-DE"/>
              <a:t>Zweite Ebene</a:t>
            </a:r>
          </a:p>
          <a:p>
            <a:pPr lvl="2"/>
            <a:r>
              <a:rPr lang="en-US" altLang="de-DE"/>
              <a:t>Dritte Ebene</a:t>
            </a:r>
          </a:p>
          <a:p>
            <a:pPr lvl="3"/>
            <a:r>
              <a:rPr lang="en-US" altLang="de-DE"/>
              <a:t>Vierte Ebene</a:t>
            </a:r>
          </a:p>
          <a:p>
            <a:pPr lvl="4"/>
            <a:r>
              <a:rPr lang="en-US" altLang="de-DE"/>
              <a:t>Fünfte Ebene</a:t>
            </a:r>
          </a:p>
        </p:txBody>
      </p:sp>
      <p:sp>
        <p:nvSpPr>
          <p:cNvPr id="3080" name="Rectangle 8">
            <a:extLst>
              <a:ext uri="{FF2B5EF4-FFF2-40B4-BE49-F238E27FC236}">
                <a16:creationId xmlns:a16="http://schemas.microsoft.com/office/drawing/2014/main" id="{CBDFADBF-79D5-44F8-AC55-F9F79DEACC5F}"/>
              </a:ext>
            </a:extLst>
          </p:cNvPr>
          <p:cNvSpPr>
            <a:spLocks noGrp="1" noChangeArrowheads="1"/>
          </p:cNvSpPr>
          <p:nvPr>
            <p:ph type="dt" sz="half" idx="2"/>
          </p:nvPr>
        </p:nvSpPr>
        <p:spPr bwMode="auto">
          <a:xfrm>
            <a:off x="2133600" y="6400800"/>
            <a:ext cx="2540000" cy="457200"/>
          </a:xfrm>
          <a:prstGeom prst="rect">
            <a:avLst/>
          </a:prstGeom>
          <a:noFill/>
          <a:ln>
            <a:noFill/>
          </a:ln>
        </p:spPr>
        <p:txBody>
          <a:bodyPr vert="horz" wrap="square" lIns="91440" tIns="45720" rIns="91440" bIns="45720" numCol="1" anchor="t" anchorCtr="0" compatLnSpc="1">
            <a:prstTxWarp prst="textNoShape">
              <a:avLst/>
            </a:prstTxWarp>
          </a:bodyPr>
          <a:lstStyle>
            <a:lvl1pPr>
              <a:spcBef>
                <a:spcPct val="50000"/>
              </a:spcBef>
              <a:defRPr sz="1400">
                <a:solidFill>
                  <a:schemeClr val="folHlink"/>
                </a:solidFill>
                <a:latin typeface="+mn-lt"/>
              </a:defRPr>
            </a:lvl1pPr>
          </a:lstStyle>
          <a:p>
            <a:pPr>
              <a:defRPr/>
            </a:pPr>
            <a:endParaRPr lang="en-US"/>
          </a:p>
        </p:txBody>
      </p:sp>
      <p:sp>
        <p:nvSpPr>
          <p:cNvPr id="3081" name="Rectangle 9">
            <a:extLst>
              <a:ext uri="{FF2B5EF4-FFF2-40B4-BE49-F238E27FC236}">
                <a16:creationId xmlns:a16="http://schemas.microsoft.com/office/drawing/2014/main" id="{57A4DD07-A29F-42F7-8DBF-C115CA9F3C65}"/>
              </a:ext>
            </a:extLst>
          </p:cNvPr>
          <p:cNvSpPr>
            <a:spLocks noGrp="1" noChangeArrowheads="1"/>
          </p:cNvSpPr>
          <p:nvPr>
            <p:ph type="ftr" sz="quarter" idx="3"/>
          </p:nvPr>
        </p:nvSpPr>
        <p:spPr bwMode="auto">
          <a:xfrm>
            <a:off x="5181600" y="6400800"/>
            <a:ext cx="3860800" cy="457200"/>
          </a:xfrm>
          <a:prstGeom prst="rect">
            <a:avLst/>
          </a:prstGeom>
          <a:noFill/>
          <a:ln>
            <a:noFill/>
          </a:ln>
        </p:spPr>
        <p:txBody>
          <a:bodyPr vert="horz" wrap="square" lIns="91440" tIns="45720" rIns="91440" bIns="45720" numCol="1" anchor="t" anchorCtr="0" compatLnSpc="1">
            <a:prstTxWarp prst="textNoShape">
              <a:avLst/>
            </a:prstTxWarp>
          </a:bodyPr>
          <a:lstStyle>
            <a:lvl1pPr algn="ctr">
              <a:spcBef>
                <a:spcPct val="50000"/>
              </a:spcBef>
              <a:defRPr sz="1400">
                <a:solidFill>
                  <a:schemeClr val="folHlink"/>
                </a:solidFill>
                <a:latin typeface="+mn-lt"/>
              </a:defRPr>
            </a:lvl1pPr>
          </a:lstStyle>
          <a:p>
            <a:pPr>
              <a:defRPr/>
            </a:pPr>
            <a:endParaRPr lang="en-US"/>
          </a:p>
        </p:txBody>
      </p:sp>
      <p:sp>
        <p:nvSpPr>
          <p:cNvPr id="3082" name="Rectangle 10">
            <a:extLst>
              <a:ext uri="{FF2B5EF4-FFF2-40B4-BE49-F238E27FC236}">
                <a16:creationId xmlns:a16="http://schemas.microsoft.com/office/drawing/2014/main" id="{F4BCFE49-B57D-4B27-80FF-0BFDA3B4B850}"/>
              </a:ext>
            </a:extLst>
          </p:cNvPr>
          <p:cNvSpPr>
            <a:spLocks noGrp="1" noChangeArrowheads="1"/>
          </p:cNvSpPr>
          <p:nvPr>
            <p:ph type="sldNum" sz="quarter" idx="4"/>
          </p:nvPr>
        </p:nvSpPr>
        <p:spPr bwMode="auto">
          <a:xfrm>
            <a:off x="9550400" y="6400800"/>
            <a:ext cx="25400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a:spcBef>
                <a:spcPct val="50000"/>
              </a:spcBef>
              <a:defRPr sz="1400" smtClean="0">
                <a:solidFill>
                  <a:schemeClr val="folHlink"/>
                </a:solidFill>
                <a:latin typeface="Tahoma" panose="020B0604030504040204" pitchFamily="34" charset="0"/>
              </a:defRPr>
            </a:lvl1pPr>
          </a:lstStyle>
          <a:p>
            <a:pPr>
              <a:defRPr/>
            </a:pPr>
            <a:fld id="{C237513D-50D5-4F23-997F-7FF5737C7762}" type="slidenum">
              <a:rPr lang="en-US" altLang="de-DE"/>
              <a:pPr>
                <a:defRPr/>
              </a:pPr>
              <a:t>‹Nr.›</a:t>
            </a:fld>
            <a:endParaRPr lang="en-US" altLang="de-DE"/>
          </a:p>
        </p:txBody>
      </p:sp>
      <p:sp>
        <p:nvSpPr>
          <p:cNvPr id="1031" name="Rechteck 1">
            <a:extLst>
              <a:ext uri="{FF2B5EF4-FFF2-40B4-BE49-F238E27FC236}">
                <a16:creationId xmlns:a16="http://schemas.microsoft.com/office/drawing/2014/main" id="{D4B53493-8183-4941-B8D1-8507FA716215}"/>
              </a:ext>
            </a:extLst>
          </p:cNvPr>
          <p:cNvSpPr>
            <a:spLocks noChangeArrowheads="1"/>
          </p:cNvSpPr>
          <p:nvPr userDrawn="1"/>
        </p:nvSpPr>
        <p:spPr bwMode="auto">
          <a:xfrm>
            <a:off x="-457200" y="-458788"/>
            <a:ext cx="12817475" cy="774701"/>
          </a:xfrm>
          <a:prstGeom prst="rect">
            <a:avLst/>
          </a:prstGeom>
          <a:solidFill>
            <a:schemeClr val="bg2"/>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de-DE"/>
          </a:p>
        </p:txBody>
      </p:sp>
    </p:spTree>
  </p:cSld>
  <p:clrMap bg1="lt1" tx1="dk1" bg2="lt2" tx2="dk2" accent1="accent1" accent2="accent2" accent3="accent3" accent4="accent4" accent5="accent5" accent6="accent6" hlink="hlink" folHlink="folHlink"/>
  <p:sldLayoutIdLst>
    <p:sldLayoutId id="2147483693"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Lst>
  <p:txStyles>
    <p:titleStyle>
      <a:lvl1pPr algn="l" rtl="0" eaLnBrk="0" fontAlgn="base" hangingPunct="0">
        <a:spcBef>
          <a:spcPct val="0"/>
        </a:spcBef>
        <a:spcAft>
          <a:spcPct val="0"/>
        </a:spcAft>
        <a:defRPr kumimoji="1" sz="2800" b="1">
          <a:solidFill>
            <a:schemeClr val="tx2"/>
          </a:solidFill>
          <a:latin typeface="Calibri" pitchFamily="34" charset="0"/>
          <a:ea typeface="+mj-ea"/>
          <a:cs typeface="Calibri" pitchFamily="34" charset="0"/>
        </a:defRPr>
      </a:lvl1pPr>
      <a:lvl2pPr algn="l" rtl="0" eaLnBrk="0" fontAlgn="base" hangingPunct="0">
        <a:spcBef>
          <a:spcPct val="0"/>
        </a:spcBef>
        <a:spcAft>
          <a:spcPct val="0"/>
        </a:spcAft>
        <a:defRPr kumimoji="1" sz="2800" b="1">
          <a:solidFill>
            <a:schemeClr val="tx2"/>
          </a:solidFill>
          <a:latin typeface="Calibri" panose="020F0502020204030204" pitchFamily="34" charset="0"/>
          <a:cs typeface="Calibri" panose="020F0502020204030204" pitchFamily="34" charset="0"/>
        </a:defRPr>
      </a:lvl2pPr>
      <a:lvl3pPr algn="l" rtl="0" eaLnBrk="0" fontAlgn="base" hangingPunct="0">
        <a:spcBef>
          <a:spcPct val="0"/>
        </a:spcBef>
        <a:spcAft>
          <a:spcPct val="0"/>
        </a:spcAft>
        <a:defRPr kumimoji="1" sz="2800" b="1">
          <a:solidFill>
            <a:schemeClr val="tx2"/>
          </a:solidFill>
          <a:latin typeface="Calibri" panose="020F0502020204030204" pitchFamily="34" charset="0"/>
          <a:cs typeface="Calibri" panose="020F0502020204030204" pitchFamily="34" charset="0"/>
        </a:defRPr>
      </a:lvl3pPr>
      <a:lvl4pPr algn="l" rtl="0" eaLnBrk="0" fontAlgn="base" hangingPunct="0">
        <a:spcBef>
          <a:spcPct val="0"/>
        </a:spcBef>
        <a:spcAft>
          <a:spcPct val="0"/>
        </a:spcAft>
        <a:defRPr kumimoji="1" sz="2800" b="1">
          <a:solidFill>
            <a:schemeClr val="tx2"/>
          </a:solidFill>
          <a:latin typeface="Calibri" panose="020F0502020204030204" pitchFamily="34" charset="0"/>
          <a:cs typeface="Calibri" panose="020F0502020204030204" pitchFamily="34" charset="0"/>
        </a:defRPr>
      </a:lvl4pPr>
      <a:lvl5pPr algn="l" rtl="0" eaLnBrk="0" fontAlgn="base" hangingPunct="0">
        <a:spcBef>
          <a:spcPct val="0"/>
        </a:spcBef>
        <a:spcAft>
          <a:spcPct val="0"/>
        </a:spcAft>
        <a:defRPr kumimoji="1" sz="2800" b="1">
          <a:solidFill>
            <a:schemeClr val="tx2"/>
          </a:solidFill>
          <a:latin typeface="Calibri" panose="020F0502020204030204" pitchFamily="34" charset="0"/>
          <a:cs typeface="Calibri" panose="020F0502020204030204" pitchFamily="34" charset="0"/>
        </a:defRPr>
      </a:lvl5pPr>
      <a:lvl6pPr marL="457200" algn="l" rtl="0" eaLnBrk="0" fontAlgn="base" hangingPunct="0">
        <a:spcBef>
          <a:spcPct val="0"/>
        </a:spcBef>
        <a:spcAft>
          <a:spcPct val="0"/>
        </a:spcAft>
        <a:defRPr kumimoji="1" sz="3200" b="1">
          <a:solidFill>
            <a:schemeClr val="tx2"/>
          </a:solidFill>
          <a:latin typeface="Tahoma" pitchFamily="34" charset="0"/>
        </a:defRPr>
      </a:lvl6pPr>
      <a:lvl7pPr marL="914400" algn="l" rtl="0" eaLnBrk="0" fontAlgn="base" hangingPunct="0">
        <a:spcBef>
          <a:spcPct val="0"/>
        </a:spcBef>
        <a:spcAft>
          <a:spcPct val="0"/>
        </a:spcAft>
        <a:defRPr kumimoji="1" sz="3200" b="1">
          <a:solidFill>
            <a:schemeClr val="tx2"/>
          </a:solidFill>
          <a:latin typeface="Tahoma" pitchFamily="34" charset="0"/>
        </a:defRPr>
      </a:lvl7pPr>
      <a:lvl8pPr marL="1371600" algn="l" rtl="0" eaLnBrk="0" fontAlgn="base" hangingPunct="0">
        <a:spcBef>
          <a:spcPct val="0"/>
        </a:spcBef>
        <a:spcAft>
          <a:spcPct val="0"/>
        </a:spcAft>
        <a:defRPr kumimoji="1" sz="3200" b="1">
          <a:solidFill>
            <a:schemeClr val="tx2"/>
          </a:solidFill>
          <a:latin typeface="Tahoma" pitchFamily="34" charset="0"/>
        </a:defRPr>
      </a:lvl8pPr>
      <a:lvl9pPr marL="1828800" algn="l" rtl="0" eaLnBrk="0" fontAlgn="base" hangingPunct="0">
        <a:spcBef>
          <a:spcPct val="0"/>
        </a:spcBef>
        <a:spcAft>
          <a:spcPct val="0"/>
        </a:spcAft>
        <a:defRPr kumimoji="1" sz="3200" b="1">
          <a:solidFill>
            <a:schemeClr val="tx2"/>
          </a:solidFill>
          <a:latin typeface="Tahoma" pitchFamily="34" charset="0"/>
        </a:defRPr>
      </a:lvl9pPr>
    </p:titleStyle>
    <p:bodyStyle>
      <a:lvl1pPr marL="342900" indent="-342900" algn="l" rtl="0" eaLnBrk="0" fontAlgn="base" hangingPunct="0">
        <a:spcBef>
          <a:spcPct val="20000"/>
        </a:spcBef>
        <a:spcAft>
          <a:spcPct val="0"/>
        </a:spcAft>
        <a:buFont typeface="Wingdings" panose="05000000000000000000" pitchFamily="2" charset="2"/>
        <a:buChar char="§"/>
        <a:defRPr kumimoji="1" sz="2400">
          <a:solidFill>
            <a:schemeClr val="tx1"/>
          </a:solidFill>
          <a:latin typeface="Calibri" pitchFamily="34" charset="0"/>
          <a:ea typeface="+mn-ea"/>
          <a:cs typeface="Calibri" pitchFamily="34" charset="0"/>
        </a:defRPr>
      </a:lvl1pPr>
      <a:lvl2pPr marL="742950" indent="-285750" algn="l" rtl="0" eaLnBrk="0" fontAlgn="base" hangingPunct="0">
        <a:spcBef>
          <a:spcPct val="20000"/>
        </a:spcBef>
        <a:spcAft>
          <a:spcPct val="0"/>
        </a:spcAft>
        <a:buChar char="–"/>
        <a:defRPr kumimoji="1" sz="2000" i="1">
          <a:solidFill>
            <a:srgbClr val="883230"/>
          </a:solidFill>
          <a:latin typeface="Calibri" pitchFamily="34" charset="0"/>
          <a:cs typeface="Calibri" pitchFamily="34" charset="0"/>
        </a:defRPr>
      </a:lvl2pPr>
      <a:lvl3pPr marL="1143000" indent="-228600" algn="l" rtl="0" eaLnBrk="0" fontAlgn="base" hangingPunct="0">
        <a:spcBef>
          <a:spcPct val="20000"/>
        </a:spcBef>
        <a:spcAft>
          <a:spcPct val="0"/>
        </a:spcAft>
        <a:buFont typeface="Wingdings" panose="05000000000000000000" pitchFamily="2" charset="2"/>
        <a:buChar char="§"/>
        <a:defRPr kumimoji="1">
          <a:solidFill>
            <a:schemeClr val="tx1"/>
          </a:solidFill>
          <a:latin typeface="Calibri" pitchFamily="34" charset="0"/>
          <a:cs typeface="Calibri" pitchFamily="34" charset="0"/>
        </a:defRPr>
      </a:lvl3pPr>
      <a:lvl4pPr marL="1600200" indent="-228600" algn="l" rtl="0" eaLnBrk="0" fontAlgn="base" hangingPunct="0">
        <a:spcBef>
          <a:spcPct val="20000"/>
        </a:spcBef>
        <a:spcAft>
          <a:spcPct val="0"/>
        </a:spcAft>
        <a:buChar char="–"/>
        <a:defRPr kumimoji="1" i="1">
          <a:solidFill>
            <a:schemeClr val="tx1"/>
          </a:solidFill>
          <a:latin typeface="Times" pitchFamily="18" charset="0"/>
          <a:cs typeface="Calibri" panose="020F0502020204030204" pitchFamily="34" charset="0"/>
        </a:defRPr>
      </a:lvl4pPr>
      <a:lvl5pPr marL="2057400" indent="-228600" algn="l" rtl="0" eaLnBrk="0" fontAlgn="base" hangingPunct="0">
        <a:spcBef>
          <a:spcPct val="20000"/>
        </a:spcBef>
        <a:spcAft>
          <a:spcPct val="0"/>
        </a:spcAft>
        <a:buChar char="»"/>
        <a:defRPr kumimoji="1" sz="1600">
          <a:solidFill>
            <a:schemeClr val="tx1"/>
          </a:solidFill>
          <a:latin typeface="+mn-lt"/>
          <a:cs typeface="Calibri" panose="020F0502020204030204" pitchFamily="34" charset="0"/>
        </a:defRPr>
      </a:lvl5pPr>
      <a:lvl6pPr marL="2514600" indent="-228600" algn="l" rtl="0" eaLnBrk="0" fontAlgn="base" hangingPunct="0">
        <a:spcBef>
          <a:spcPct val="20000"/>
        </a:spcBef>
        <a:spcAft>
          <a:spcPct val="0"/>
        </a:spcAft>
        <a:buChar char="»"/>
        <a:defRPr kumimoji="1" sz="2000">
          <a:solidFill>
            <a:schemeClr val="tx1"/>
          </a:solidFill>
          <a:latin typeface="+mn-lt"/>
        </a:defRPr>
      </a:lvl6pPr>
      <a:lvl7pPr marL="2971800" indent="-228600" algn="l" rtl="0" eaLnBrk="0" fontAlgn="base" hangingPunct="0">
        <a:spcBef>
          <a:spcPct val="20000"/>
        </a:spcBef>
        <a:spcAft>
          <a:spcPct val="0"/>
        </a:spcAft>
        <a:buChar char="»"/>
        <a:defRPr kumimoji="1" sz="2000">
          <a:solidFill>
            <a:schemeClr val="tx1"/>
          </a:solidFill>
          <a:latin typeface="+mn-lt"/>
        </a:defRPr>
      </a:lvl7pPr>
      <a:lvl8pPr marL="3429000" indent="-228600" algn="l" rtl="0" eaLnBrk="0" fontAlgn="base" hangingPunct="0">
        <a:spcBef>
          <a:spcPct val="20000"/>
        </a:spcBef>
        <a:spcAft>
          <a:spcPct val="0"/>
        </a:spcAft>
        <a:buChar char="»"/>
        <a:defRPr kumimoji="1" sz="2000">
          <a:solidFill>
            <a:schemeClr val="tx1"/>
          </a:solidFill>
          <a:latin typeface="+mn-lt"/>
        </a:defRPr>
      </a:lvl8pPr>
      <a:lvl9pPr marL="3886200" indent="-228600" algn="l" rtl="0" eaLnBrk="0" fontAlgn="base" hangingPunct="0">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tourette.de/"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hyperlink" Target="http://www.tourette.ch/"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tourette.d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Grafik 2" descr="Fluorescent test tubes">
            <a:extLst>
              <a:ext uri="{FF2B5EF4-FFF2-40B4-BE49-F238E27FC236}">
                <a16:creationId xmlns:a16="http://schemas.microsoft.com/office/drawing/2014/main" id="{A42CF988-E250-4C90-99A5-84A78D4182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4175" y="-1539875"/>
            <a:ext cx="12746038" cy="849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a:extLst>
              <a:ext uri="{FF2B5EF4-FFF2-40B4-BE49-F238E27FC236}">
                <a16:creationId xmlns:a16="http://schemas.microsoft.com/office/drawing/2014/main" id="{1531DB54-EDF4-4701-8854-D554198DAB3A}"/>
              </a:ext>
            </a:extLst>
          </p:cNvPr>
          <p:cNvSpPr>
            <a:spLocks noGrp="1" noChangeArrowheads="1"/>
          </p:cNvSpPr>
          <p:nvPr>
            <p:ph type="subTitle" idx="4294967295"/>
          </p:nvPr>
        </p:nvSpPr>
        <p:spPr>
          <a:xfrm>
            <a:off x="-411163" y="4989513"/>
            <a:ext cx="12603163" cy="1031875"/>
          </a:xfrm>
          <a:solidFill>
            <a:srgbClr val="F2F2F2">
              <a:alpha val="59999"/>
            </a:srgbClr>
          </a:solidFill>
        </p:spPr>
        <p:txBody>
          <a:bodyPr/>
          <a:lstStyle/>
          <a:p>
            <a:pPr marL="0" indent="0" algn="ctr">
              <a:buFont typeface="Wingdings" panose="05000000000000000000" pitchFamily="2" charset="2"/>
              <a:buNone/>
            </a:pPr>
            <a:r>
              <a:rPr lang="de-DE" altLang="de-DE"/>
              <a:t>Eine seltene Tic-Erkrankung im Kindes- und Jugendalter</a:t>
            </a:r>
          </a:p>
          <a:p>
            <a:pPr marL="0" indent="0" algn="ctr">
              <a:buFont typeface="Wingdings" panose="05000000000000000000" pitchFamily="2" charset="2"/>
              <a:buNone/>
            </a:pPr>
            <a:r>
              <a:rPr lang="de-DE" altLang="de-DE"/>
              <a:t>Prof. Dr. Samuel Pfeifer</a:t>
            </a:r>
          </a:p>
        </p:txBody>
      </p:sp>
      <p:pic>
        <p:nvPicPr>
          <p:cNvPr id="5124" name="Grafik 4">
            <a:extLst>
              <a:ext uri="{FF2B5EF4-FFF2-40B4-BE49-F238E27FC236}">
                <a16:creationId xmlns:a16="http://schemas.microsoft.com/office/drawing/2014/main" id="{E324D9FC-E615-4B9F-AAF1-CDE60212B4F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8663" y="2146300"/>
            <a:ext cx="10734675" cy="256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5" descr="mario">
            <a:extLst>
              <a:ext uri="{FF2B5EF4-FFF2-40B4-BE49-F238E27FC236}">
                <a16:creationId xmlns:a16="http://schemas.microsoft.com/office/drawing/2014/main" id="{3712D34F-11D2-419D-9F12-9D00A86FFD2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7600" y="1143000"/>
            <a:ext cx="2771775" cy="267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Rectangle 4">
            <a:extLst>
              <a:ext uri="{FF2B5EF4-FFF2-40B4-BE49-F238E27FC236}">
                <a16:creationId xmlns:a16="http://schemas.microsoft.com/office/drawing/2014/main" id="{50827F71-D0A8-4C4B-9EBE-CFC83FE80B9E}"/>
              </a:ext>
            </a:extLst>
          </p:cNvPr>
          <p:cNvSpPr>
            <a:spLocks noChangeArrowheads="1"/>
          </p:cNvSpPr>
          <p:nvPr/>
        </p:nvSpPr>
        <p:spPr bwMode="white">
          <a:xfrm>
            <a:off x="2790825" y="1447800"/>
            <a:ext cx="5057775" cy="2895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342900" indent="-342900">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50000"/>
              </a:spcBef>
              <a:buClr>
                <a:schemeClr val="bg2"/>
              </a:buClr>
            </a:pPr>
            <a:r>
              <a:rPr lang="de-CH" altLang="de-DE">
                <a:latin typeface="Arial" panose="020B0604020202020204" pitchFamily="34" charset="0"/>
              </a:rPr>
              <a:t>Tics sind zwar „unwillkürlich“, aber doch nicht ganz unkontrollierbar</a:t>
            </a:r>
          </a:p>
          <a:p>
            <a:pPr>
              <a:spcBef>
                <a:spcPct val="50000"/>
              </a:spcBef>
              <a:buClr>
                <a:schemeClr val="bg2"/>
              </a:buClr>
            </a:pPr>
            <a:r>
              <a:rPr lang="de-CH" altLang="de-DE">
                <a:latin typeface="Arial" panose="020B0604020202020204" pitchFamily="34" charset="0"/>
              </a:rPr>
              <a:t>gewisse Eigenkontrolle über die Symptome (für Sekunden bis Stunden) --   zeitliches Hinausschieben </a:t>
            </a:r>
          </a:p>
        </p:txBody>
      </p:sp>
      <p:sp>
        <p:nvSpPr>
          <p:cNvPr id="9222" name="Rectangle 6">
            <a:extLst>
              <a:ext uri="{FF2B5EF4-FFF2-40B4-BE49-F238E27FC236}">
                <a16:creationId xmlns:a16="http://schemas.microsoft.com/office/drawing/2014/main" id="{240FD97B-404A-4915-9C32-ADBEE13066F2}"/>
              </a:ext>
            </a:extLst>
          </p:cNvPr>
          <p:cNvSpPr>
            <a:spLocks noChangeArrowheads="1"/>
          </p:cNvSpPr>
          <p:nvPr/>
        </p:nvSpPr>
        <p:spPr bwMode="white">
          <a:xfrm>
            <a:off x="2743200" y="43434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342900" indent="-342900">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50000"/>
              </a:spcBef>
              <a:buClr>
                <a:schemeClr val="bg2"/>
              </a:buClr>
            </a:pPr>
            <a:r>
              <a:rPr lang="de-CH" altLang="de-DE">
                <a:latin typeface="Arial" panose="020B0604020202020204" pitchFamily="34" charset="0"/>
              </a:rPr>
              <a:t>Meist ist der Drang so stark, daß der Tic doch stattfinden muß (vergleichbar mit Niesen bzw. Schluckauf). </a:t>
            </a:r>
          </a:p>
          <a:p>
            <a:pPr>
              <a:spcBef>
                <a:spcPct val="50000"/>
              </a:spcBef>
              <a:buClr>
                <a:schemeClr val="bg2"/>
              </a:buClr>
            </a:pPr>
            <a:r>
              <a:rPr lang="de-CH" altLang="de-DE">
                <a:latin typeface="Arial" panose="020B0604020202020204" pitchFamily="34" charset="0"/>
              </a:rPr>
              <a:t>In geschützter Umgebung (z.B. Familie), kann man Symptomen eher freien Lauf lassen</a:t>
            </a:r>
          </a:p>
        </p:txBody>
      </p:sp>
      <p:sp>
        <p:nvSpPr>
          <p:cNvPr id="23557" name="Rectangle 7">
            <a:extLst>
              <a:ext uri="{FF2B5EF4-FFF2-40B4-BE49-F238E27FC236}">
                <a16:creationId xmlns:a16="http://schemas.microsoft.com/office/drawing/2014/main" id="{8FCB9E86-264A-483D-B719-4A4CAF88F8E7}"/>
              </a:ext>
            </a:extLst>
          </p:cNvPr>
          <p:cNvSpPr>
            <a:spLocks noGrp="1" noChangeArrowheads="1"/>
          </p:cNvSpPr>
          <p:nvPr>
            <p:ph type="title" idx="4294967295"/>
          </p:nvPr>
        </p:nvSpPr>
        <p:spPr/>
        <p:txBody>
          <a:bodyPr/>
          <a:lstStyle/>
          <a:p>
            <a:r>
              <a:rPr lang="de-CH" altLang="de-DE"/>
              <a:t>Kann man Tics steuern?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22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220">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222">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22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build="p" autoUpdateAnimBg="0"/>
      <p:bldP spid="9222"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06FCEEC9-5D90-4377-8496-6C8E55F55CDE}"/>
              </a:ext>
            </a:extLst>
          </p:cNvPr>
          <p:cNvSpPr>
            <a:spLocks noGrp="1" noChangeArrowheads="1"/>
          </p:cNvSpPr>
          <p:nvPr>
            <p:ph type="title"/>
          </p:nvPr>
        </p:nvSpPr>
        <p:spPr/>
        <p:txBody>
          <a:bodyPr/>
          <a:lstStyle/>
          <a:p>
            <a:r>
              <a:rPr lang="de-CH" altLang="de-DE"/>
              <a:t>Kann man Tics steuern?</a:t>
            </a:r>
            <a:endParaRPr lang="en-GB" altLang="de-DE"/>
          </a:p>
        </p:txBody>
      </p:sp>
      <p:sp>
        <p:nvSpPr>
          <p:cNvPr id="25603" name="Rectangle 3">
            <a:extLst>
              <a:ext uri="{FF2B5EF4-FFF2-40B4-BE49-F238E27FC236}">
                <a16:creationId xmlns:a16="http://schemas.microsoft.com/office/drawing/2014/main" id="{046BCF4B-E60D-4E81-86A1-413DC2F56465}"/>
              </a:ext>
            </a:extLst>
          </p:cNvPr>
          <p:cNvSpPr>
            <a:spLocks noGrp="1" noChangeArrowheads="1"/>
          </p:cNvSpPr>
          <p:nvPr>
            <p:ph type="body" idx="1"/>
          </p:nvPr>
        </p:nvSpPr>
        <p:spPr/>
        <p:txBody>
          <a:bodyPr/>
          <a:lstStyle/>
          <a:p>
            <a:pPr>
              <a:lnSpc>
                <a:spcPct val="90000"/>
              </a:lnSpc>
            </a:pPr>
            <a:r>
              <a:rPr lang="de-DE" altLang="de-DE" u="sng"/>
              <a:t>Zunahme</a:t>
            </a:r>
            <a:r>
              <a:rPr lang="de-DE" altLang="de-DE"/>
              <a:t> bei ärgerlicher oder freudiger Erregung, innerer Anspannung oder Streß. </a:t>
            </a:r>
          </a:p>
          <a:p>
            <a:pPr>
              <a:lnSpc>
                <a:spcPct val="90000"/>
              </a:lnSpc>
            </a:pPr>
            <a:r>
              <a:rPr lang="de-DE" altLang="de-DE" u="sng"/>
              <a:t>Nachlassen</a:t>
            </a:r>
            <a:r>
              <a:rPr lang="de-DE" altLang="de-DE"/>
              <a:t>: In entspanntem Zustand (z.B. morgens nach dem Aufstehen) oder bei Konzentration auf eine interessante Aufgabe. </a:t>
            </a:r>
          </a:p>
          <a:p>
            <a:pPr>
              <a:lnSpc>
                <a:spcPct val="90000"/>
              </a:lnSpc>
            </a:pPr>
            <a:r>
              <a:rPr lang="de-DE" altLang="de-DE"/>
              <a:t>Kinder zeigen oftmals in der Schule weniger Tics als zu Hause; insbesondere am Abend, wenn die spontane Eigenkontrolle nachläßt, können die Tics vermehrt zum Vorschein kommen.</a:t>
            </a:r>
            <a:endParaRPr lang="en-GB" altLang="de-DE"/>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52EE6C2C-9B7C-4392-BA87-C775B165B96A}"/>
              </a:ext>
            </a:extLst>
          </p:cNvPr>
          <p:cNvSpPr>
            <a:spLocks noGrp="1" noChangeArrowheads="1"/>
          </p:cNvSpPr>
          <p:nvPr>
            <p:ph type="title"/>
          </p:nvPr>
        </p:nvSpPr>
        <p:spPr/>
        <p:txBody>
          <a:bodyPr/>
          <a:lstStyle/>
          <a:p>
            <a:r>
              <a:rPr lang="de-CH" altLang="de-DE"/>
              <a:t>Komplex und unverständlich</a:t>
            </a:r>
          </a:p>
        </p:txBody>
      </p:sp>
      <p:sp>
        <p:nvSpPr>
          <p:cNvPr id="27651" name="Rectangle 3">
            <a:extLst>
              <a:ext uri="{FF2B5EF4-FFF2-40B4-BE49-F238E27FC236}">
                <a16:creationId xmlns:a16="http://schemas.microsoft.com/office/drawing/2014/main" id="{B22868CC-458E-418E-BA8D-5D8E875F2D7F}"/>
              </a:ext>
            </a:extLst>
          </p:cNvPr>
          <p:cNvSpPr>
            <a:spLocks noGrp="1" noChangeArrowheads="1"/>
          </p:cNvSpPr>
          <p:nvPr>
            <p:ph type="body" idx="1"/>
          </p:nvPr>
        </p:nvSpPr>
        <p:spPr/>
        <p:txBody>
          <a:bodyPr/>
          <a:lstStyle/>
          <a:p>
            <a:r>
              <a:rPr lang="de-CH" altLang="de-DE"/>
              <a:t>Die Komplexität mancher Symptome ruft oft bei Familienmitgliedern, Freunden, Lehrern oder Mitarbeitern großes Erstaunen, Verwunderung und Ärger hervor. </a:t>
            </a:r>
          </a:p>
          <a:p>
            <a:r>
              <a:rPr lang="de-CH" altLang="de-DE"/>
              <a:t>Viele Nicht-Betroffene können sich nicht vorstellen, daß diese Handlungsweisen und Lautäußerungen tatsächlich unwillkürlich seien. </a:t>
            </a:r>
          </a:p>
          <a:p>
            <a:r>
              <a:rPr lang="de-CH" altLang="de-DE"/>
              <a:t>Manche Personen fühlen sich durch die Tics provoziert; insbesondere wenn es sich um Koprolalie/Kopropraxie handelt.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3A855232-D758-4595-A8D4-A0088A3FE1F0}"/>
              </a:ext>
            </a:extLst>
          </p:cNvPr>
          <p:cNvSpPr>
            <a:spLocks noGrp="1" noChangeArrowheads="1"/>
          </p:cNvSpPr>
          <p:nvPr>
            <p:ph type="title"/>
          </p:nvPr>
        </p:nvSpPr>
        <p:spPr/>
        <p:txBody>
          <a:bodyPr/>
          <a:lstStyle/>
          <a:p>
            <a:r>
              <a:rPr lang="de-CH" altLang="de-DE"/>
              <a:t>Rainer Maria Rilke</a:t>
            </a:r>
          </a:p>
        </p:txBody>
      </p:sp>
      <p:sp>
        <p:nvSpPr>
          <p:cNvPr id="29699" name="Rectangle 8">
            <a:extLst>
              <a:ext uri="{FF2B5EF4-FFF2-40B4-BE49-F238E27FC236}">
                <a16:creationId xmlns:a16="http://schemas.microsoft.com/office/drawing/2014/main" id="{FF0E00D0-7612-432A-8210-FBB884CAC4AD}"/>
              </a:ext>
            </a:extLst>
          </p:cNvPr>
          <p:cNvSpPr>
            <a:spLocks noGrp="1" noChangeArrowheads="1"/>
          </p:cNvSpPr>
          <p:nvPr>
            <p:ph type="body" idx="1"/>
          </p:nvPr>
        </p:nvSpPr>
        <p:spPr>
          <a:xfrm>
            <a:off x="2782888" y="1484313"/>
            <a:ext cx="7780337" cy="4176712"/>
          </a:xfrm>
        </p:spPr>
        <p:txBody>
          <a:bodyPr/>
          <a:lstStyle/>
          <a:p>
            <a:r>
              <a:rPr lang="de-CH" altLang="de-DE" sz="1800" i="1">
                <a:latin typeface="Times New Roman" panose="02020603050405020304" pitchFamily="18" charset="0"/>
              </a:rPr>
              <a:t>… ich erkannte, daß im Halse des Mannes, hinter dem hochgeschobenen Überzieher und den nervös agierenden Händen dasselbe  schreckliche, zweisilbige Hüpfen war, das seine Beine eben verlassen hatte ... Ich begriff, daß dieses Hüpfen in seinem Körper  herumirrte, daß es versuchte hier und da auszubrechen. Ich verstand seine Angst vor den Leuten, und ich begann selber vorsichtig  zu prüfen, ob die Vorübergehenden etwas merkten ... Ich wußte, daß, während er ging und mit unendlicher Anstrengung versuchte,  gleichgültig und zerstreut auszusehen, das furchtbare Zucken in seinem Körper sich anhäufte; aber auch in mir war die Angst, mit  der er es wachsen und wachsen fühlte, und ich sah, wie er sich an den Stock klammerte, wenn es innen in ihm zu rütteln begann.  Dann war der Ausdruck dieser Hände so unerbittlich und streng, daß ich alle Hoffnung in seinen Willen setzte, der groß sein mußte.  Aber was war da der Wille. Der Augenblick mußte kommen, da seine Kraft zu Ende war, er konnte nicht weit sein ... </a:t>
            </a:r>
          </a:p>
        </p:txBody>
      </p:sp>
      <p:sp>
        <p:nvSpPr>
          <p:cNvPr id="29700" name="Text Box 9">
            <a:extLst>
              <a:ext uri="{FF2B5EF4-FFF2-40B4-BE49-F238E27FC236}">
                <a16:creationId xmlns:a16="http://schemas.microsoft.com/office/drawing/2014/main" id="{84B5EDF8-6022-4C06-ADB4-D6558E3A6165}"/>
              </a:ext>
            </a:extLst>
          </p:cNvPr>
          <p:cNvSpPr txBox="1">
            <a:spLocks noChangeArrowheads="1"/>
          </p:cNvSpPr>
          <p:nvPr/>
        </p:nvSpPr>
        <p:spPr bwMode="auto">
          <a:xfrm>
            <a:off x="3287713" y="6107113"/>
            <a:ext cx="48958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50000"/>
              </a:spcBef>
              <a:buFontTx/>
              <a:buNone/>
            </a:pPr>
            <a:r>
              <a:rPr kumimoji="0" lang="de-CH" altLang="de-DE" sz="1200">
                <a:latin typeface="Times New Roman" panose="02020603050405020304" pitchFamily="18" charset="0"/>
              </a:rPr>
              <a:t>Rainer Maria Rilke: Die Aufzeichnungen des Malte Laurids Brigge" (1910)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ABED2C7D-B8DA-4276-A35F-A1677EAD69EE}"/>
              </a:ext>
            </a:extLst>
          </p:cNvPr>
          <p:cNvSpPr>
            <a:spLocks noGrp="1" noChangeArrowheads="1"/>
          </p:cNvSpPr>
          <p:nvPr>
            <p:ph type="title"/>
          </p:nvPr>
        </p:nvSpPr>
        <p:spPr>
          <a:xfrm>
            <a:off x="1751013" y="620713"/>
            <a:ext cx="10177462" cy="755650"/>
          </a:xfrm>
        </p:spPr>
        <p:txBody>
          <a:bodyPr/>
          <a:lstStyle/>
          <a:p>
            <a:r>
              <a:rPr lang="de-DE" altLang="de-DE"/>
              <a:t>Ursachen</a:t>
            </a:r>
          </a:p>
        </p:txBody>
      </p:sp>
      <p:pic>
        <p:nvPicPr>
          <p:cNvPr id="19461" name="Picture 5" descr="basalgg">
            <a:extLst>
              <a:ext uri="{FF2B5EF4-FFF2-40B4-BE49-F238E27FC236}">
                <a16:creationId xmlns:a16="http://schemas.microsoft.com/office/drawing/2014/main" id="{49A660E8-2526-4C36-8358-C59AE0887A4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 y="1282700"/>
            <a:ext cx="4552950" cy="330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8" name="Rectangle 6">
            <a:extLst>
              <a:ext uri="{FF2B5EF4-FFF2-40B4-BE49-F238E27FC236}">
                <a16:creationId xmlns:a16="http://schemas.microsoft.com/office/drawing/2014/main" id="{2F6C051F-57BF-4B4D-9EC0-DD849E004466}"/>
              </a:ext>
            </a:extLst>
          </p:cNvPr>
          <p:cNvSpPr>
            <a:spLocks noChangeArrowheads="1"/>
          </p:cNvSpPr>
          <p:nvPr/>
        </p:nvSpPr>
        <p:spPr bwMode="white">
          <a:xfrm>
            <a:off x="5159375" y="1368425"/>
            <a:ext cx="6121400" cy="3355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342900" indent="-342900">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buFont typeface="Arial" panose="020B0604020202020204" pitchFamily="34" charset="0"/>
              <a:buChar char="•"/>
            </a:pPr>
            <a:r>
              <a:rPr lang="de-DE" altLang="de-DE" sz="2000">
                <a:latin typeface="Arial" panose="020B0604020202020204" pitchFamily="34" charset="0"/>
              </a:rPr>
              <a:t>Ort der Störung sind die </a:t>
            </a:r>
            <a:r>
              <a:rPr lang="de-DE" altLang="de-DE" sz="2000" u="sng">
                <a:latin typeface="Arial" panose="020B0604020202020204" pitchFamily="34" charset="0"/>
              </a:rPr>
              <a:t>Basalganglien</a:t>
            </a:r>
            <a:r>
              <a:rPr lang="de-DE" altLang="de-DE" sz="2000">
                <a:latin typeface="Arial" panose="020B0604020202020204" pitchFamily="34" charset="0"/>
              </a:rPr>
              <a:t> im Gehirn</a:t>
            </a:r>
          </a:p>
          <a:p>
            <a:pPr>
              <a:spcBef>
                <a:spcPct val="0"/>
              </a:spcBef>
              <a:buFont typeface="Arial" panose="020B0604020202020204" pitchFamily="34" charset="0"/>
              <a:buChar char="•"/>
            </a:pPr>
            <a:r>
              <a:rPr kumimoji="0" lang="de-DE" altLang="de-DE" sz="2000" u="sng">
                <a:latin typeface="Arial" panose="020B0604020202020204" pitchFamily="34" charset="0"/>
              </a:rPr>
              <a:t>Dopamin-Stoffwechsel</a:t>
            </a:r>
            <a:r>
              <a:rPr kumimoji="0" lang="de-DE" altLang="de-DE" sz="2000">
                <a:latin typeface="Arial" panose="020B0604020202020204" pitchFamily="34" charset="0"/>
              </a:rPr>
              <a:t> gestört (Dopamin ist wesentlich für Informationsverarbeitung und Bewegungsabläufe)</a:t>
            </a:r>
          </a:p>
          <a:p>
            <a:pPr>
              <a:spcBef>
                <a:spcPct val="0"/>
              </a:spcBef>
              <a:buFont typeface="Arial" panose="020B0604020202020204" pitchFamily="34" charset="0"/>
              <a:buChar char="•"/>
            </a:pPr>
            <a:r>
              <a:rPr kumimoji="0" lang="de-DE" altLang="de-DE" sz="2000" u="sng">
                <a:latin typeface="Arial" panose="020B0604020202020204" pitchFamily="34" charset="0"/>
              </a:rPr>
              <a:t>Hinweise</a:t>
            </a:r>
            <a:r>
              <a:rPr kumimoji="0" lang="de-DE" altLang="de-DE" sz="2000">
                <a:latin typeface="Arial" panose="020B0604020202020204" pitchFamily="34" charset="0"/>
              </a:rPr>
              <a:t>: Auftreten von ähnlichen Symptomen bei hirnorganischen Störungen, Wirksamkeit von Dopaminblockern (Neuroleptika)</a:t>
            </a:r>
          </a:p>
          <a:p>
            <a:pPr>
              <a:spcBef>
                <a:spcPct val="0"/>
              </a:spcBef>
              <a:buFontTx/>
              <a:buNone/>
            </a:pPr>
            <a:endParaRPr kumimoji="0" lang="de-DE" altLang="de-DE" sz="2000">
              <a:latin typeface="Arial" panose="020B0604020202020204" pitchFamily="34" charset="0"/>
            </a:endParaRPr>
          </a:p>
          <a:p>
            <a:pPr>
              <a:spcBef>
                <a:spcPct val="0"/>
              </a:spcBef>
              <a:buFontTx/>
              <a:buNone/>
            </a:pPr>
            <a:endParaRPr kumimoji="0" lang="de-DE" altLang="de-DE" sz="2000">
              <a:latin typeface="Arial" panose="020B0604020202020204" pitchFamily="34" charset="0"/>
            </a:endParaRPr>
          </a:p>
          <a:p>
            <a:endParaRPr lang="de-DE" altLang="de-DE" sz="200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94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863F5D93-2BF8-42DB-9342-F6DA7E75A80F}"/>
              </a:ext>
            </a:extLst>
          </p:cNvPr>
          <p:cNvSpPr>
            <a:spLocks noGrp="1" noChangeArrowheads="1"/>
          </p:cNvSpPr>
          <p:nvPr>
            <p:ph type="title"/>
          </p:nvPr>
        </p:nvSpPr>
        <p:spPr>
          <a:xfrm>
            <a:off x="3719513" y="620713"/>
            <a:ext cx="5472112" cy="755650"/>
          </a:xfrm>
        </p:spPr>
        <p:txBody>
          <a:bodyPr/>
          <a:lstStyle/>
          <a:p>
            <a:r>
              <a:rPr lang="de-CH" altLang="de-DE"/>
              <a:t>SPECT-Befunde</a:t>
            </a:r>
            <a:endParaRPr lang="de-DE" altLang="de-DE"/>
          </a:p>
        </p:txBody>
      </p:sp>
      <p:pic>
        <p:nvPicPr>
          <p:cNvPr id="33795" name="Picture 5" descr="Tourette-PET">
            <a:extLst>
              <a:ext uri="{FF2B5EF4-FFF2-40B4-BE49-F238E27FC236}">
                <a16:creationId xmlns:a16="http://schemas.microsoft.com/office/drawing/2014/main" id="{D2CDC725-C4DC-4BEC-A14A-00199964EB53}"/>
              </a:ext>
            </a:extLst>
          </p:cNvPr>
          <p:cNvPicPr>
            <a:picLocks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bwMode="auto">
          <a:xfrm>
            <a:off x="3792538" y="1989138"/>
            <a:ext cx="4691062" cy="3524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6" name="Text Box 6">
            <a:extLst>
              <a:ext uri="{FF2B5EF4-FFF2-40B4-BE49-F238E27FC236}">
                <a16:creationId xmlns:a16="http://schemas.microsoft.com/office/drawing/2014/main" id="{8D6F6D2F-82BD-4A56-A8E0-73075C27D167}"/>
              </a:ext>
            </a:extLst>
          </p:cNvPr>
          <p:cNvSpPr txBox="1">
            <a:spLocks noChangeArrowheads="1"/>
          </p:cNvSpPr>
          <p:nvPr/>
        </p:nvSpPr>
        <p:spPr bwMode="auto">
          <a:xfrm>
            <a:off x="3898900" y="5661025"/>
            <a:ext cx="62658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50000"/>
              </a:spcBef>
              <a:buFontTx/>
              <a:buNone/>
            </a:pPr>
            <a:r>
              <a:rPr kumimoji="0" lang="de-CH" altLang="de-DE" sz="1200">
                <a:latin typeface="Times New Roman" panose="02020603050405020304" pitchFamily="18" charset="0"/>
              </a:rPr>
              <a:t>Nach Richard Coppola 1996, Science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DF0051B6-4FE0-4A4C-8BAB-91C4277ECDF1}"/>
              </a:ext>
            </a:extLst>
          </p:cNvPr>
          <p:cNvSpPr>
            <a:spLocks noGrp="1" noChangeArrowheads="1"/>
          </p:cNvSpPr>
          <p:nvPr>
            <p:ph type="title"/>
          </p:nvPr>
        </p:nvSpPr>
        <p:spPr/>
        <p:txBody>
          <a:bodyPr/>
          <a:lstStyle/>
          <a:p>
            <a:r>
              <a:rPr lang="de-CH" altLang="de-DE"/>
              <a:t>Supplementary Motor Area (SMA)</a:t>
            </a:r>
          </a:p>
        </p:txBody>
      </p:sp>
      <p:sp>
        <p:nvSpPr>
          <p:cNvPr id="35843" name="Rectangle 3">
            <a:extLst>
              <a:ext uri="{FF2B5EF4-FFF2-40B4-BE49-F238E27FC236}">
                <a16:creationId xmlns:a16="http://schemas.microsoft.com/office/drawing/2014/main" id="{1C73E6D6-AF9F-429A-A40A-229D83F82393}"/>
              </a:ext>
            </a:extLst>
          </p:cNvPr>
          <p:cNvSpPr>
            <a:spLocks noGrp="1" noChangeArrowheads="1"/>
          </p:cNvSpPr>
          <p:nvPr>
            <p:ph type="body" idx="1"/>
          </p:nvPr>
        </p:nvSpPr>
        <p:spPr/>
        <p:txBody>
          <a:bodyPr/>
          <a:lstStyle/>
          <a:p>
            <a:pPr>
              <a:lnSpc>
                <a:spcPct val="90000"/>
              </a:lnSpc>
            </a:pPr>
            <a:r>
              <a:rPr lang="de-CH" altLang="de-DE"/>
              <a:t>Liegt im Bereich des Vertex, hat sich aus dem limbischen System entwickelt und hat Verbindung zum Gyrus cinguli.</a:t>
            </a:r>
          </a:p>
          <a:p>
            <a:pPr>
              <a:lnSpc>
                <a:spcPct val="90000"/>
              </a:lnSpc>
            </a:pPr>
            <a:r>
              <a:rPr lang="de-CH" altLang="de-DE"/>
              <a:t>Elektrische Stimulation der SMA führt beim Menschen zu komplexen synergistischen Bewegungen der kontralateralen Extremitäten, oft zu Vokalisationen</a:t>
            </a:r>
          </a:p>
          <a:p>
            <a:pPr>
              <a:lnSpc>
                <a:spcPct val="90000"/>
              </a:lnSpc>
            </a:pPr>
            <a:r>
              <a:rPr lang="de-CH" altLang="de-DE"/>
              <a:t>Störungen bei Durchblutungsstörungen der Arteria cerebri anterior und raumfordernden Prozessen.</a:t>
            </a:r>
          </a:p>
        </p:txBody>
      </p:sp>
      <p:sp>
        <p:nvSpPr>
          <p:cNvPr id="35844" name="Text Box 4">
            <a:extLst>
              <a:ext uri="{FF2B5EF4-FFF2-40B4-BE49-F238E27FC236}">
                <a16:creationId xmlns:a16="http://schemas.microsoft.com/office/drawing/2014/main" id="{611F6569-9E45-4373-A240-E2DBAC8C7C2B}"/>
              </a:ext>
            </a:extLst>
          </p:cNvPr>
          <p:cNvSpPr txBox="1">
            <a:spLocks noChangeArrowheads="1"/>
          </p:cNvSpPr>
          <p:nvPr/>
        </p:nvSpPr>
        <p:spPr bwMode="auto">
          <a:xfrm rot="-5400000">
            <a:off x="10932319" y="2486819"/>
            <a:ext cx="18478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0"/>
              </a:spcBef>
              <a:buFontTx/>
              <a:buNone/>
            </a:pPr>
            <a:r>
              <a:rPr kumimoji="0" lang="de-CH" altLang="de-DE" sz="1200">
                <a:latin typeface="Times New Roman" panose="02020603050405020304" pitchFamily="18" charset="0"/>
              </a:rPr>
              <a:t>Quelle: Rothenberger 1991</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7" descr="secondarymotorcortex">
            <a:extLst>
              <a:ext uri="{FF2B5EF4-FFF2-40B4-BE49-F238E27FC236}">
                <a16:creationId xmlns:a16="http://schemas.microsoft.com/office/drawing/2014/main" id="{1ADA905C-448A-447B-A7D7-7F240510BD51}"/>
              </a:ext>
            </a:extLst>
          </p:cNvPr>
          <p:cNvPicPr>
            <a:picLocks noChangeAspect="1" noChangeArrowheads="1"/>
          </p:cNvPicPr>
          <p:nvPr>
            <p:ph/>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711450" y="1000125"/>
            <a:ext cx="7078663" cy="530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1" name="Oval 8">
            <a:extLst>
              <a:ext uri="{FF2B5EF4-FFF2-40B4-BE49-F238E27FC236}">
                <a16:creationId xmlns:a16="http://schemas.microsoft.com/office/drawing/2014/main" id="{0E8443CA-1361-4C6A-BF71-02A5F0448FF4}"/>
              </a:ext>
            </a:extLst>
          </p:cNvPr>
          <p:cNvSpPr>
            <a:spLocks noChangeArrowheads="1"/>
          </p:cNvSpPr>
          <p:nvPr/>
        </p:nvSpPr>
        <p:spPr bwMode="auto">
          <a:xfrm>
            <a:off x="4727575" y="1341438"/>
            <a:ext cx="2232025" cy="503237"/>
          </a:xfrm>
          <a:prstGeom prst="ellipse">
            <a:avLst/>
          </a:prstGeom>
          <a:noFill/>
          <a:ln w="571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0"/>
              </a:spcBef>
              <a:buFontTx/>
              <a:buNone/>
            </a:pPr>
            <a:endParaRPr kumimoji="0" lang="en-US" altLang="de-DE">
              <a:latin typeface="Times New Roman" panose="02020603050405020304" pitchFamily="18" charset="0"/>
            </a:endParaRPr>
          </a:p>
        </p:txBody>
      </p:sp>
      <p:sp>
        <p:nvSpPr>
          <p:cNvPr id="37892" name="Rectangle 9">
            <a:extLst>
              <a:ext uri="{FF2B5EF4-FFF2-40B4-BE49-F238E27FC236}">
                <a16:creationId xmlns:a16="http://schemas.microsoft.com/office/drawing/2014/main" id="{B1F490D4-9910-4105-88EA-6F62FD1D222E}"/>
              </a:ext>
            </a:extLst>
          </p:cNvPr>
          <p:cNvSpPr>
            <a:spLocks noGrp="1" noChangeArrowheads="1"/>
          </p:cNvSpPr>
          <p:nvPr>
            <p:ph type="title" idx="4294967295"/>
          </p:nvPr>
        </p:nvSpPr>
        <p:spPr>
          <a:xfrm>
            <a:off x="2855913" y="404813"/>
            <a:ext cx="7632700" cy="755650"/>
          </a:xfrm>
        </p:spPr>
        <p:txBody>
          <a:bodyPr/>
          <a:lstStyle/>
          <a:p>
            <a:r>
              <a:rPr lang="de-CH" altLang="de-DE"/>
              <a:t>SMA</a:t>
            </a:r>
            <a:endParaRPr lang="en-GB" altLang="de-DE"/>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FCC44C9E-8EEC-4A98-8D11-3FAB64CEE264}"/>
              </a:ext>
            </a:extLst>
          </p:cNvPr>
          <p:cNvSpPr>
            <a:spLocks noGrp="1" noChangeArrowheads="1"/>
          </p:cNvSpPr>
          <p:nvPr>
            <p:ph type="title"/>
          </p:nvPr>
        </p:nvSpPr>
        <p:spPr/>
        <p:txBody>
          <a:bodyPr/>
          <a:lstStyle/>
          <a:p>
            <a:r>
              <a:rPr lang="de-CH" altLang="de-DE"/>
              <a:t>EEG</a:t>
            </a:r>
          </a:p>
        </p:txBody>
      </p:sp>
      <p:sp>
        <p:nvSpPr>
          <p:cNvPr id="39939" name="Rectangle 3">
            <a:extLst>
              <a:ext uri="{FF2B5EF4-FFF2-40B4-BE49-F238E27FC236}">
                <a16:creationId xmlns:a16="http://schemas.microsoft.com/office/drawing/2014/main" id="{34569ED1-9CFA-484F-8EAF-9532004D8921}"/>
              </a:ext>
            </a:extLst>
          </p:cNvPr>
          <p:cNvSpPr>
            <a:spLocks noGrp="1" noChangeArrowheads="1"/>
          </p:cNvSpPr>
          <p:nvPr>
            <p:ph type="body" idx="1"/>
          </p:nvPr>
        </p:nvSpPr>
        <p:spPr>
          <a:xfrm>
            <a:off x="1677988" y="1341438"/>
            <a:ext cx="9242425" cy="4611687"/>
          </a:xfrm>
        </p:spPr>
        <p:txBody>
          <a:bodyPr/>
          <a:lstStyle/>
          <a:p>
            <a:r>
              <a:rPr lang="de-CH" altLang="de-DE"/>
              <a:t>Von 318 EEGs bei TS waren 35 % abnorm (nur diffus, ohne spezifische Befunde)</a:t>
            </a:r>
          </a:p>
          <a:p>
            <a:pPr lvl="1"/>
            <a:r>
              <a:rPr lang="de-CH" altLang="de-DE"/>
              <a:t>(verglichen mit 5 – 15 % bei der Normalbevölkerung)</a:t>
            </a:r>
          </a:p>
          <a:p>
            <a:r>
              <a:rPr lang="de-CH" altLang="de-DE"/>
              <a:t>Keine Auffälligkeiten zeigten sich bei</a:t>
            </a:r>
          </a:p>
          <a:p>
            <a:pPr lvl="1"/>
            <a:r>
              <a:rPr lang="de-CH" altLang="de-DE"/>
              <a:t>Der ereignisbezogenen elektrischen Hirnaktivität</a:t>
            </a:r>
          </a:p>
          <a:p>
            <a:pPr lvl="1"/>
            <a:r>
              <a:rPr lang="de-CH" altLang="de-DE"/>
              <a:t>Somatosensorischen evozierten Potentialen</a:t>
            </a:r>
          </a:p>
          <a:p>
            <a:pPr lvl="1"/>
            <a:r>
              <a:rPr lang="de-CH" altLang="de-DE"/>
              <a:t>Visuell evozierten Potenzialen</a:t>
            </a:r>
          </a:p>
        </p:txBody>
      </p:sp>
      <p:sp>
        <p:nvSpPr>
          <p:cNvPr id="39940" name="Text Box 4">
            <a:extLst>
              <a:ext uri="{FF2B5EF4-FFF2-40B4-BE49-F238E27FC236}">
                <a16:creationId xmlns:a16="http://schemas.microsoft.com/office/drawing/2014/main" id="{B31DB5F9-EEE4-4B8B-A520-525540680192}"/>
              </a:ext>
            </a:extLst>
          </p:cNvPr>
          <p:cNvSpPr txBox="1">
            <a:spLocks noChangeArrowheads="1"/>
          </p:cNvSpPr>
          <p:nvPr/>
        </p:nvSpPr>
        <p:spPr bwMode="auto">
          <a:xfrm rot="-5400000">
            <a:off x="10781507" y="2847181"/>
            <a:ext cx="18478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0"/>
              </a:spcBef>
              <a:buFontTx/>
              <a:buNone/>
            </a:pPr>
            <a:r>
              <a:rPr kumimoji="0" lang="de-CH" altLang="de-DE" sz="1200">
                <a:latin typeface="Times New Roman" panose="02020603050405020304" pitchFamily="18" charset="0"/>
              </a:rPr>
              <a:t>Quelle: Rothenberger 1991</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3B475A95-2FD7-45B7-940D-B99B5C548ACB}"/>
              </a:ext>
            </a:extLst>
          </p:cNvPr>
          <p:cNvSpPr>
            <a:spLocks noGrp="1" noChangeArrowheads="1"/>
          </p:cNvSpPr>
          <p:nvPr>
            <p:ph type="title"/>
          </p:nvPr>
        </p:nvSpPr>
        <p:spPr>
          <a:xfrm>
            <a:off x="1677988" y="620713"/>
            <a:ext cx="10177462" cy="755650"/>
          </a:xfrm>
        </p:spPr>
        <p:txBody>
          <a:bodyPr/>
          <a:lstStyle/>
          <a:p>
            <a:r>
              <a:rPr lang="de-CH" altLang="de-DE"/>
              <a:t>EEG – EMG </a:t>
            </a:r>
          </a:p>
        </p:txBody>
      </p:sp>
      <p:sp>
        <p:nvSpPr>
          <p:cNvPr id="41987" name="Text Box 9">
            <a:extLst>
              <a:ext uri="{FF2B5EF4-FFF2-40B4-BE49-F238E27FC236}">
                <a16:creationId xmlns:a16="http://schemas.microsoft.com/office/drawing/2014/main" id="{EC72CC6C-8985-4350-83F1-52AD13C6EC36}"/>
              </a:ext>
            </a:extLst>
          </p:cNvPr>
          <p:cNvSpPr txBox="1">
            <a:spLocks noChangeArrowheads="1"/>
          </p:cNvSpPr>
          <p:nvPr/>
        </p:nvSpPr>
        <p:spPr bwMode="auto">
          <a:xfrm rot="-5400000">
            <a:off x="755650" y="5095875"/>
            <a:ext cx="23129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0"/>
              </a:spcBef>
              <a:buFontTx/>
              <a:buNone/>
            </a:pPr>
            <a:r>
              <a:rPr kumimoji="0" lang="de-CH" altLang="de-DE" sz="1200">
                <a:latin typeface="Times New Roman" panose="02020603050405020304" pitchFamily="18" charset="0"/>
              </a:rPr>
              <a:t>Quelle: Rothenberger 1991, S. 141</a:t>
            </a:r>
          </a:p>
        </p:txBody>
      </p:sp>
      <p:pic>
        <p:nvPicPr>
          <p:cNvPr id="41988" name="Picture 11" descr="_tourette-EEG-EMG-2">
            <a:extLst>
              <a:ext uri="{FF2B5EF4-FFF2-40B4-BE49-F238E27FC236}">
                <a16:creationId xmlns:a16="http://schemas.microsoft.com/office/drawing/2014/main" id="{376C0073-76CA-4D75-BCD5-F8F5A1324280}"/>
              </a:ext>
            </a:extLst>
          </p:cNvPr>
          <p:cNvPicPr>
            <a:picLocks noChangeAspect="1" noChangeArrowheads="1"/>
          </p:cNvPicPr>
          <p:nvPr>
            <p:ph sz="half" idx="2"/>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08438" y="1562100"/>
            <a:ext cx="6627812" cy="5295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89" name="Oval 12">
            <a:extLst>
              <a:ext uri="{FF2B5EF4-FFF2-40B4-BE49-F238E27FC236}">
                <a16:creationId xmlns:a16="http://schemas.microsoft.com/office/drawing/2014/main" id="{8EF0CA14-991F-447D-B089-2FD8AEC60177}"/>
              </a:ext>
            </a:extLst>
          </p:cNvPr>
          <p:cNvSpPr>
            <a:spLocks noChangeArrowheads="1"/>
          </p:cNvSpPr>
          <p:nvPr/>
        </p:nvSpPr>
        <p:spPr bwMode="auto">
          <a:xfrm>
            <a:off x="6240463" y="3429000"/>
            <a:ext cx="1727200" cy="1871663"/>
          </a:xfrm>
          <a:prstGeom prst="ellipse">
            <a:avLst/>
          </a:prstGeom>
          <a:noFill/>
          <a:ln w="571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0"/>
              </a:spcBef>
              <a:buFontTx/>
              <a:buNone/>
            </a:pPr>
            <a:endParaRPr kumimoji="0" lang="en-US" altLang="de-DE">
              <a:latin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2C89F57-E06C-4007-A352-DC3109FCEB88}"/>
              </a:ext>
            </a:extLst>
          </p:cNvPr>
          <p:cNvSpPr>
            <a:spLocks noGrp="1" noChangeArrowheads="1"/>
          </p:cNvSpPr>
          <p:nvPr>
            <p:ph type="title"/>
          </p:nvPr>
        </p:nvSpPr>
        <p:spPr>
          <a:xfrm>
            <a:off x="1677988" y="620713"/>
            <a:ext cx="10177462" cy="755650"/>
          </a:xfrm>
        </p:spPr>
        <p:txBody>
          <a:bodyPr/>
          <a:lstStyle/>
          <a:p>
            <a:r>
              <a:rPr lang="de-CH" altLang="de-DE"/>
              <a:t>Georges Gilles-de-la-Tourette</a:t>
            </a:r>
          </a:p>
        </p:txBody>
      </p:sp>
      <p:sp>
        <p:nvSpPr>
          <p:cNvPr id="7171" name="Rectangle 10">
            <a:extLst>
              <a:ext uri="{FF2B5EF4-FFF2-40B4-BE49-F238E27FC236}">
                <a16:creationId xmlns:a16="http://schemas.microsoft.com/office/drawing/2014/main" id="{386E9DEB-203A-4A83-B3A8-70ED3738EDEF}"/>
              </a:ext>
            </a:extLst>
          </p:cNvPr>
          <p:cNvSpPr>
            <a:spLocks noGrp="1" noChangeArrowheads="1"/>
          </p:cNvSpPr>
          <p:nvPr>
            <p:ph type="body" sz="half" idx="2"/>
          </p:nvPr>
        </p:nvSpPr>
        <p:spPr>
          <a:xfrm>
            <a:off x="6750050" y="1484313"/>
            <a:ext cx="3813175" cy="4611687"/>
          </a:xfrm>
        </p:spPr>
        <p:txBody>
          <a:bodyPr/>
          <a:lstStyle/>
          <a:p>
            <a:pPr>
              <a:lnSpc>
                <a:spcPct val="90000"/>
              </a:lnSpc>
            </a:pPr>
            <a:r>
              <a:rPr lang="de-CH" altLang="de-DE" sz="1800"/>
              <a:t>umfangreiche Fallstudie (1885) </a:t>
            </a:r>
          </a:p>
          <a:p>
            <a:pPr>
              <a:lnSpc>
                <a:spcPct val="90000"/>
              </a:lnSpc>
            </a:pPr>
            <a:r>
              <a:rPr lang="de-CH" altLang="de-DE" sz="1800"/>
              <a:t>konvulsivisches Zucken, unfreiwilliges Wiederholen von Wörtern oder Handlungen  (Echolalie und Echopraxie) sowie das zwanghafte Ausstoßen von Obszönitäten oder Flüchen (Koprolalie).</a:t>
            </a:r>
          </a:p>
          <a:p>
            <a:pPr>
              <a:lnSpc>
                <a:spcPct val="90000"/>
              </a:lnSpc>
            </a:pPr>
            <a:r>
              <a:rPr lang="de-CH" altLang="de-DE" sz="1800"/>
              <a:t>Die Betroffenen sind sich immer ihres Zustandes bewußt. </a:t>
            </a:r>
          </a:p>
          <a:p>
            <a:pPr>
              <a:lnSpc>
                <a:spcPct val="90000"/>
              </a:lnSpc>
            </a:pPr>
            <a:r>
              <a:rPr lang="de-CH" altLang="de-DE" sz="1800"/>
              <a:t>Abgrenzung von Epilepsie.</a:t>
            </a:r>
          </a:p>
          <a:p>
            <a:pPr>
              <a:lnSpc>
                <a:spcPct val="90000"/>
              </a:lnSpc>
            </a:pPr>
            <a:r>
              <a:rPr lang="de-CH" altLang="de-DE" sz="1800"/>
              <a:t>Variabilität der Symptomatik: keiner seiner Patienten hatte identische Symptome.</a:t>
            </a:r>
          </a:p>
          <a:p>
            <a:pPr>
              <a:lnSpc>
                <a:spcPct val="90000"/>
              </a:lnSpc>
            </a:pPr>
            <a:r>
              <a:rPr lang="de-CH" altLang="de-DE" sz="1800"/>
              <a:t>Familiäre Häufung. </a:t>
            </a:r>
          </a:p>
        </p:txBody>
      </p:sp>
      <p:pic>
        <p:nvPicPr>
          <p:cNvPr id="7172" name="Picture 11" descr="tourette-gravure">
            <a:extLst>
              <a:ext uri="{FF2B5EF4-FFF2-40B4-BE49-F238E27FC236}">
                <a16:creationId xmlns:a16="http://schemas.microsoft.com/office/drawing/2014/main" id="{DBC5FDCF-C83B-43D9-A240-C61E3C51A0A3}"/>
              </a:ext>
            </a:extLst>
          </p:cNvPr>
          <p:cNvPicPr>
            <a:picLocks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3251200" y="1735138"/>
            <a:ext cx="3282950" cy="39544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B05E9388-E815-43CE-8E1A-F7AF6CADC3FD}"/>
              </a:ext>
            </a:extLst>
          </p:cNvPr>
          <p:cNvSpPr>
            <a:spLocks noGrp="1" noChangeArrowheads="1"/>
          </p:cNvSpPr>
          <p:nvPr>
            <p:ph type="title"/>
          </p:nvPr>
        </p:nvSpPr>
        <p:spPr/>
        <p:txBody>
          <a:bodyPr/>
          <a:lstStyle/>
          <a:p>
            <a:r>
              <a:rPr lang="de-CH" altLang="de-DE"/>
              <a:t>Genetik</a:t>
            </a:r>
          </a:p>
        </p:txBody>
      </p:sp>
      <p:sp>
        <p:nvSpPr>
          <p:cNvPr id="44035" name="Rectangle 3">
            <a:extLst>
              <a:ext uri="{FF2B5EF4-FFF2-40B4-BE49-F238E27FC236}">
                <a16:creationId xmlns:a16="http://schemas.microsoft.com/office/drawing/2014/main" id="{EE4F2935-348D-46D4-9ABB-FFE041816C35}"/>
              </a:ext>
            </a:extLst>
          </p:cNvPr>
          <p:cNvSpPr>
            <a:spLocks noGrp="1" noChangeArrowheads="1"/>
          </p:cNvSpPr>
          <p:nvPr>
            <p:ph type="body" idx="1"/>
          </p:nvPr>
        </p:nvSpPr>
        <p:spPr/>
        <p:txBody>
          <a:bodyPr/>
          <a:lstStyle/>
          <a:p>
            <a:r>
              <a:rPr lang="de-CH" altLang="de-DE"/>
              <a:t>möglicherweise vererbtes Gen (Chromosom 18q22); vieles unklar</a:t>
            </a:r>
          </a:p>
          <a:p>
            <a:r>
              <a:rPr lang="de-CH" altLang="de-DE"/>
              <a:t>Wechselwirkung mit anderen Faktoren (z.B. Infektionen, Reifung), Geschlecht (m &gt; w)</a:t>
            </a:r>
          </a:p>
          <a:p>
            <a:r>
              <a:rPr lang="de-CH" altLang="de-DE"/>
              <a:t>Genetische Prädisposition mit unterschiedlicher Ausprägung: als leichte Tic-Störung oder als Zwangsstörung ohne Tics. Nur 10 % volles TS.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6" descr="_tourette-Stammbaum-2">
            <a:extLst>
              <a:ext uri="{FF2B5EF4-FFF2-40B4-BE49-F238E27FC236}">
                <a16:creationId xmlns:a16="http://schemas.microsoft.com/office/drawing/2014/main" id="{A8CDA14F-9D80-4019-81AE-F16A4E7FABE2}"/>
              </a:ext>
            </a:extLst>
          </p:cNvPr>
          <p:cNvPicPr>
            <a:picLocks noChangeAspect="1" noChangeArrowheads="1"/>
          </p:cNvPicPr>
          <p:nvPr>
            <p:ph/>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87713" y="1465263"/>
            <a:ext cx="5543550" cy="541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3" name="Rectangle 7">
            <a:extLst>
              <a:ext uri="{FF2B5EF4-FFF2-40B4-BE49-F238E27FC236}">
                <a16:creationId xmlns:a16="http://schemas.microsoft.com/office/drawing/2014/main" id="{84AF07EB-5A86-434D-8CB9-C0C486758559}"/>
              </a:ext>
            </a:extLst>
          </p:cNvPr>
          <p:cNvSpPr>
            <a:spLocks noGrp="1" noChangeArrowheads="1"/>
          </p:cNvSpPr>
          <p:nvPr>
            <p:ph type="title" idx="4294967295"/>
          </p:nvPr>
        </p:nvSpPr>
        <p:spPr/>
        <p:txBody>
          <a:bodyPr/>
          <a:lstStyle/>
          <a:p>
            <a:r>
              <a:rPr lang="de-CH" altLang="de-DE"/>
              <a:t>Ein Stammbaum</a:t>
            </a:r>
          </a:p>
        </p:txBody>
      </p:sp>
      <p:sp>
        <p:nvSpPr>
          <p:cNvPr id="46084" name="Text Box 8">
            <a:extLst>
              <a:ext uri="{FF2B5EF4-FFF2-40B4-BE49-F238E27FC236}">
                <a16:creationId xmlns:a16="http://schemas.microsoft.com/office/drawing/2014/main" id="{F98DB7AC-2DD8-4AC4-BFCE-5E29BFFFF45D}"/>
              </a:ext>
            </a:extLst>
          </p:cNvPr>
          <p:cNvSpPr txBox="1">
            <a:spLocks noChangeArrowheads="1"/>
          </p:cNvSpPr>
          <p:nvPr/>
        </p:nvSpPr>
        <p:spPr bwMode="auto">
          <a:xfrm rot="-5400000">
            <a:off x="809625" y="4965701"/>
            <a:ext cx="2390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0"/>
              </a:spcBef>
              <a:buFontTx/>
              <a:buNone/>
            </a:pPr>
            <a:r>
              <a:rPr kumimoji="0" lang="de-CH" altLang="de-DE" sz="1200">
                <a:latin typeface="Times New Roman" panose="02020603050405020304" pitchFamily="18" charset="0"/>
              </a:rPr>
              <a:t>Quelle: Rothenberger 1991, S. 123</a:t>
            </a:r>
          </a:p>
          <a:p>
            <a:pPr>
              <a:spcBef>
                <a:spcPct val="0"/>
              </a:spcBef>
              <a:buFontTx/>
              <a:buNone/>
            </a:pPr>
            <a:r>
              <a:rPr kumimoji="0" lang="de-CH" altLang="de-DE" sz="1200">
                <a:latin typeface="Times New Roman" panose="02020603050405020304" pitchFamily="18" charset="0"/>
              </a:rPr>
              <a:t>Original publiziert von Kurlan 1986</a:t>
            </a:r>
          </a:p>
        </p:txBody>
      </p:sp>
      <p:sp>
        <p:nvSpPr>
          <p:cNvPr id="46085" name="Text Box 9">
            <a:extLst>
              <a:ext uri="{FF2B5EF4-FFF2-40B4-BE49-F238E27FC236}">
                <a16:creationId xmlns:a16="http://schemas.microsoft.com/office/drawing/2014/main" id="{897CA93A-FC9A-4AB4-B486-9037C77859FB}"/>
              </a:ext>
            </a:extLst>
          </p:cNvPr>
          <p:cNvSpPr txBox="1">
            <a:spLocks noChangeArrowheads="1"/>
          </p:cNvSpPr>
          <p:nvPr/>
        </p:nvSpPr>
        <p:spPr bwMode="auto">
          <a:xfrm>
            <a:off x="7824788" y="1268413"/>
            <a:ext cx="2843212" cy="166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80975" indent="-180975">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lnSpc>
                <a:spcPct val="80000"/>
              </a:lnSpc>
              <a:spcBef>
                <a:spcPct val="50000"/>
              </a:spcBef>
              <a:buFontTx/>
              <a:buNone/>
            </a:pPr>
            <a:r>
              <a:rPr kumimoji="0" lang="de-CH" altLang="de-DE" sz="1400">
                <a:latin typeface="Times New Roman" panose="02020603050405020304" pitchFamily="18" charset="0"/>
              </a:rPr>
              <a:t>Kanadische Studie (Kurlan 1986)</a:t>
            </a:r>
          </a:p>
          <a:p>
            <a:pPr>
              <a:lnSpc>
                <a:spcPct val="80000"/>
              </a:lnSpc>
              <a:spcBef>
                <a:spcPct val="50000"/>
              </a:spcBef>
              <a:buFontTx/>
              <a:buNone/>
            </a:pPr>
            <a:r>
              <a:rPr kumimoji="0" lang="de-CH" altLang="de-DE" sz="1400">
                <a:latin typeface="Times New Roman" panose="02020603050405020304" pitchFamily="18" charset="0"/>
              </a:rPr>
              <a:t>Grosse Mennoniten-Familie</a:t>
            </a:r>
          </a:p>
          <a:p>
            <a:pPr>
              <a:lnSpc>
                <a:spcPct val="80000"/>
              </a:lnSpc>
              <a:spcBef>
                <a:spcPct val="50000"/>
              </a:spcBef>
              <a:buFontTx/>
              <a:buNone/>
            </a:pPr>
            <a:r>
              <a:rPr kumimoji="0" lang="de-CH" altLang="de-DE" sz="1400">
                <a:latin typeface="Times New Roman" panose="02020603050405020304" pitchFamily="18" charset="0"/>
              </a:rPr>
              <a:t>47 Videos ausgewertet, davon </a:t>
            </a:r>
          </a:p>
          <a:p>
            <a:pPr>
              <a:lnSpc>
                <a:spcPct val="80000"/>
              </a:lnSpc>
              <a:spcBef>
                <a:spcPct val="50000"/>
              </a:spcBef>
              <a:buFontTx/>
              <a:buChar char="•"/>
            </a:pPr>
            <a:r>
              <a:rPr kumimoji="0" lang="de-CH" altLang="de-DE" sz="1400">
                <a:latin typeface="Times New Roman" panose="02020603050405020304" pitchFamily="18" charset="0"/>
              </a:rPr>
              <a:t>10 Tourette</a:t>
            </a:r>
          </a:p>
          <a:p>
            <a:pPr>
              <a:lnSpc>
                <a:spcPct val="80000"/>
              </a:lnSpc>
              <a:spcBef>
                <a:spcPct val="50000"/>
              </a:spcBef>
              <a:buFontTx/>
              <a:buChar char="•"/>
            </a:pPr>
            <a:r>
              <a:rPr kumimoji="0" lang="de-CH" altLang="de-DE" sz="1400">
                <a:latin typeface="Times New Roman" panose="02020603050405020304" pitchFamily="18" charset="0"/>
              </a:rPr>
              <a:t>15 wahrscheinliche TS</a:t>
            </a:r>
          </a:p>
          <a:p>
            <a:pPr>
              <a:lnSpc>
                <a:spcPct val="80000"/>
              </a:lnSpc>
              <a:spcBef>
                <a:spcPct val="50000"/>
              </a:spcBef>
              <a:buFontTx/>
              <a:buChar char="•"/>
            </a:pPr>
            <a:r>
              <a:rPr kumimoji="0" lang="de-CH" altLang="de-DE" sz="1400">
                <a:latin typeface="Times New Roman" panose="02020603050405020304" pitchFamily="18" charset="0"/>
              </a:rPr>
              <a:t>3 chron. Mult. Tics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7995BD47-956D-43B9-B693-54B3C463B91D}"/>
              </a:ext>
            </a:extLst>
          </p:cNvPr>
          <p:cNvSpPr>
            <a:spLocks noGrp="1" noChangeArrowheads="1"/>
          </p:cNvSpPr>
          <p:nvPr>
            <p:ph type="title"/>
          </p:nvPr>
        </p:nvSpPr>
        <p:spPr/>
        <p:txBody>
          <a:bodyPr/>
          <a:lstStyle/>
          <a:p>
            <a:r>
              <a:rPr lang="de-CH" altLang="de-DE"/>
              <a:t>Genetisches Risiko</a:t>
            </a:r>
          </a:p>
        </p:txBody>
      </p:sp>
      <p:sp>
        <p:nvSpPr>
          <p:cNvPr id="48131" name="Rectangle 3">
            <a:extLst>
              <a:ext uri="{FF2B5EF4-FFF2-40B4-BE49-F238E27FC236}">
                <a16:creationId xmlns:a16="http://schemas.microsoft.com/office/drawing/2014/main" id="{CCF9475D-6883-4372-8DE0-4F1471656794}"/>
              </a:ext>
            </a:extLst>
          </p:cNvPr>
          <p:cNvSpPr>
            <a:spLocks noGrp="1" noChangeArrowheads="1"/>
          </p:cNvSpPr>
          <p:nvPr>
            <p:ph type="body" idx="1"/>
          </p:nvPr>
        </p:nvSpPr>
        <p:spPr/>
        <p:txBody>
          <a:bodyPr/>
          <a:lstStyle/>
          <a:p>
            <a:pPr>
              <a:lnSpc>
                <a:spcPct val="90000"/>
              </a:lnSpc>
            </a:pPr>
            <a:r>
              <a:rPr lang="de-CH" altLang="de-DE"/>
              <a:t>Konkordanzrate bei Zwillingen:</a:t>
            </a:r>
          </a:p>
          <a:p>
            <a:pPr lvl="1">
              <a:lnSpc>
                <a:spcPct val="90000"/>
              </a:lnSpc>
            </a:pPr>
            <a:r>
              <a:rPr lang="de-CH" altLang="de-DE"/>
              <a:t>68 – 76 % bei eineiigen Zwillingen</a:t>
            </a:r>
          </a:p>
          <a:p>
            <a:pPr lvl="1">
              <a:lnSpc>
                <a:spcPct val="90000"/>
              </a:lnSpc>
            </a:pPr>
            <a:r>
              <a:rPr lang="de-CH" altLang="de-DE"/>
              <a:t>12 – 24 % bei zweieiigen Zwillingen</a:t>
            </a:r>
          </a:p>
          <a:p>
            <a:pPr>
              <a:lnSpc>
                <a:spcPct val="90000"/>
              </a:lnSpc>
            </a:pPr>
            <a:r>
              <a:rPr lang="de-CH" altLang="de-DE"/>
              <a:t>Wenn ein Elternteil Tourette-Träger ist, dann kommt es bei den Kindern zu Tic-Symptomen oder OCD in folgender Häufigkeit:</a:t>
            </a:r>
          </a:p>
          <a:p>
            <a:pPr lvl="1">
              <a:lnSpc>
                <a:spcPct val="90000"/>
              </a:lnSpc>
            </a:pPr>
            <a:r>
              <a:rPr lang="de-CH" altLang="de-DE"/>
              <a:t>50 % bei Knaben </a:t>
            </a:r>
          </a:p>
          <a:p>
            <a:pPr lvl="1">
              <a:lnSpc>
                <a:spcPct val="90000"/>
              </a:lnSpc>
            </a:pPr>
            <a:r>
              <a:rPr lang="de-CH" altLang="de-DE"/>
              <a:t>35 % bei Mädchen</a:t>
            </a:r>
          </a:p>
          <a:p>
            <a:pPr lvl="1">
              <a:lnSpc>
                <a:spcPct val="90000"/>
              </a:lnSpc>
            </a:pPr>
            <a:r>
              <a:rPr lang="de-CH" altLang="de-DE"/>
              <a:t>Allerdings in sehr unterschiedlichem Schweregrad</a:t>
            </a:r>
          </a:p>
          <a:p>
            <a:pPr>
              <a:lnSpc>
                <a:spcPct val="90000"/>
              </a:lnSpc>
            </a:pPr>
            <a:r>
              <a:rPr lang="de-CH" altLang="de-DE">
                <a:solidFill>
                  <a:srgbClr val="FF0000"/>
                </a:solidFill>
              </a:rPr>
              <a:t>In bis zu 35 % der Fälle tritt TS ohne fassbare genetische Grundlage auf.</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el 1">
            <a:extLst>
              <a:ext uri="{FF2B5EF4-FFF2-40B4-BE49-F238E27FC236}">
                <a16:creationId xmlns:a16="http://schemas.microsoft.com/office/drawing/2014/main" id="{B048DFFF-6F5A-4D5E-BBF2-2CA68836ADF6}"/>
              </a:ext>
            </a:extLst>
          </p:cNvPr>
          <p:cNvSpPr>
            <a:spLocks noGrp="1" noChangeArrowheads="1"/>
          </p:cNvSpPr>
          <p:nvPr>
            <p:ph type="title"/>
          </p:nvPr>
        </p:nvSpPr>
        <p:spPr/>
        <p:txBody>
          <a:bodyPr/>
          <a:lstStyle/>
          <a:p>
            <a:r>
              <a:rPr lang="de-CH" altLang="de-DE"/>
              <a:t>Psychosoziale Belastung der Angehörigen</a:t>
            </a:r>
            <a:endParaRPr lang="en-US" altLang="de-DE"/>
          </a:p>
        </p:txBody>
      </p:sp>
      <p:sp>
        <p:nvSpPr>
          <p:cNvPr id="50179" name="Inhaltsplatzhalter 2">
            <a:extLst>
              <a:ext uri="{FF2B5EF4-FFF2-40B4-BE49-F238E27FC236}">
                <a16:creationId xmlns:a16="http://schemas.microsoft.com/office/drawing/2014/main" id="{17F841EF-52C2-4A6D-BEBF-DAA615E0AF52}"/>
              </a:ext>
            </a:extLst>
          </p:cNvPr>
          <p:cNvSpPr>
            <a:spLocks noGrp="1" noChangeArrowheads="1"/>
          </p:cNvSpPr>
          <p:nvPr>
            <p:ph idx="1"/>
          </p:nvPr>
        </p:nvSpPr>
        <p:spPr>
          <a:xfrm>
            <a:off x="2782888" y="1484313"/>
            <a:ext cx="7634287" cy="4611687"/>
          </a:xfrm>
        </p:spPr>
        <p:txBody>
          <a:bodyPr/>
          <a:lstStyle/>
          <a:p>
            <a:r>
              <a:rPr lang="de-CH" altLang="de-DE"/>
              <a:t>Ich muss Ihnen sagen wir stossen an unsere Grenzen. Dieses ständige Geschreie, und dann immer so extrem laut. Auch macht er viele Sachen kaputt. Die Wasserhähnen weil er immer nachdrucken muss, die Stühle weil er immer an die Lehne wippen muss, die Schranktüren etc. Wir wissen, dass er ja nichts dafür kann aber das ganze wird langsam sehr belastend. Auch im Geschäft muss er immer mehr ticken. Für uns ist es immer fast Horror wenn er frei hat. Es ist wirklich fast nicht mehr zum Aushalten.</a:t>
            </a:r>
            <a:endParaRPr lang="en-US" altLang="de-DE"/>
          </a:p>
          <a:p>
            <a:endParaRPr lang="en-US" altLang="de-DE"/>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516A72E5-575C-49DA-845F-E9996B3DA89E}"/>
              </a:ext>
            </a:extLst>
          </p:cNvPr>
          <p:cNvSpPr>
            <a:spLocks noGrp="1" noChangeArrowheads="1"/>
          </p:cNvSpPr>
          <p:nvPr>
            <p:ph type="title"/>
          </p:nvPr>
        </p:nvSpPr>
        <p:spPr/>
        <p:txBody>
          <a:bodyPr/>
          <a:lstStyle/>
          <a:p>
            <a:r>
              <a:rPr lang="de-DE" altLang="de-DE"/>
              <a:t>Therapiemöglichkeiten</a:t>
            </a:r>
          </a:p>
        </p:txBody>
      </p:sp>
      <p:sp>
        <p:nvSpPr>
          <p:cNvPr id="23555" name="Rectangle 3">
            <a:extLst>
              <a:ext uri="{FF2B5EF4-FFF2-40B4-BE49-F238E27FC236}">
                <a16:creationId xmlns:a16="http://schemas.microsoft.com/office/drawing/2014/main" id="{511C099F-CF26-455E-9B1B-720205B27ABA}"/>
              </a:ext>
            </a:extLst>
          </p:cNvPr>
          <p:cNvSpPr>
            <a:spLocks noGrp="1" noChangeArrowheads="1"/>
          </p:cNvSpPr>
          <p:nvPr>
            <p:ph type="body" idx="1"/>
          </p:nvPr>
        </p:nvSpPr>
        <p:spPr>
          <a:xfrm>
            <a:off x="4008438" y="1700213"/>
            <a:ext cx="3865562" cy="3740150"/>
          </a:xfrm>
        </p:spPr>
        <p:txBody>
          <a:bodyPr/>
          <a:lstStyle/>
          <a:p>
            <a:pPr marL="533400" indent="-533400">
              <a:buFont typeface="Wingdings" panose="05000000000000000000" pitchFamily="2" charset="2"/>
              <a:buAutoNum type="arabicPeriod"/>
            </a:pPr>
            <a:r>
              <a:rPr lang="de-DE" altLang="de-DE" sz="3200"/>
              <a:t>Aufklärung – Gespräch</a:t>
            </a:r>
            <a:br>
              <a:rPr lang="de-DE" altLang="de-DE" sz="3200"/>
            </a:br>
            <a:endParaRPr lang="de-DE" altLang="de-DE" sz="3200"/>
          </a:p>
          <a:p>
            <a:pPr marL="533400" indent="-533400">
              <a:buFont typeface="Wingdings" panose="05000000000000000000" pitchFamily="2" charset="2"/>
              <a:buAutoNum type="arabicPeriod"/>
            </a:pPr>
            <a:r>
              <a:rPr lang="de-DE" altLang="de-DE" sz="3200"/>
              <a:t>Medikamente</a:t>
            </a:r>
            <a:br>
              <a:rPr lang="de-DE" altLang="de-DE" sz="3200"/>
            </a:br>
            <a:endParaRPr lang="de-DE" altLang="de-DE" sz="3200"/>
          </a:p>
          <a:p>
            <a:pPr marL="533400" indent="-533400">
              <a:buFont typeface="Wingdings" panose="05000000000000000000" pitchFamily="2" charset="2"/>
              <a:buNone/>
            </a:pPr>
            <a:r>
              <a:rPr lang="de-DE" altLang="de-DE" sz="3200"/>
              <a:t>3. Psychosoziale Unterstützung</a:t>
            </a:r>
          </a:p>
        </p:txBody>
      </p:sp>
      <p:pic>
        <p:nvPicPr>
          <p:cNvPr id="51204" name="Picture 5" descr="Dori_Christian2">
            <a:extLst>
              <a:ext uri="{FF2B5EF4-FFF2-40B4-BE49-F238E27FC236}">
                <a16:creationId xmlns:a16="http://schemas.microsoft.com/office/drawing/2014/main" id="{D51FAF24-1C54-4FB9-9A74-FE85324786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063" y="1628775"/>
            <a:ext cx="3402012" cy="270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35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355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355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7" name="Rectangle 3">
            <a:extLst>
              <a:ext uri="{FF2B5EF4-FFF2-40B4-BE49-F238E27FC236}">
                <a16:creationId xmlns:a16="http://schemas.microsoft.com/office/drawing/2014/main" id="{C100A3B3-3459-484C-A8E9-947F3F20C47C}"/>
              </a:ext>
            </a:extLst>
          </p:cNvPr>
          <p:cNvSpPr>
            <a:spLocks noGrp="1" noChangeArrowheads="1"/>
          </p:cNvSpPr>
          <p:nvPr>
            <p:ph type="body" idx="1"/>
          </p:nvPr>
        </p:nvSpPr>
        <p:spPr/>
        <p:txBody>
          <a:bodyPr/>
          <a:lstStyle/>
          <a:p>
            <a:r>
              <a:rPr lang="de-DE" altLang="de-DE"/>
              <a:t>Behandlung nur bei sehr störenden Tics</a:t>
            </a:r>
          </a:p>
          <a:p>
            <a:r>
              <a:rPr lang="de-DE" altLang="de-DE"/>
              <a:t>nur begrenzte Wirkung (ca. in 50 % erfolgt eine gewisse Besserung)</a:t>
            </a:r>
          </a:p>
          <a:p>
            <a:r>
              <a:rPr lang="de-DE" altLang="de-DE"/>
              <a:t>Bevorzugt: Medikamente mit Wirkung auf den Dopamin-Stoffwechsel</a:t>
            </a:r>
          </a:p>
          <a:p>
            <a:r>
              <a:rPr lang="de-DE" altLang="de-DE"/>
              <a:t>Risperdal, Olanzapin</a:t>
            </a:r>
          </a:p>
          <a:p>
            <a:r>
              <a:rPr lang="de-DE" altLang="de-DE" u="sng"/>
              <a:t>Tiapridal</a:t>
            </a:r>
          </a:p>
          <a:p>
            <a:endParaRPr lang="de-DE" altLang="de-DE" u="sng"/>
          </a:p>
          <a:p>
            <a:r>
              <a:rPr lang="de-DE" altLang="de-DE"/>
              <a:t>Benzodiazepine und Antidepressiva nur bei zusätzlichen Problemen</a:t>
            </a:r>
          </a:p>
        </p:txBody>
      </p:sp>
      <p:sp>
        <p:nvSpPr>
          <p:cNvPr id="53251" name="Rectangle 4">
            <a:extLst>
              <a:ext uri="{FF2B5EF4-FFF2-40B4-BE49-F238E27FC236}">
                <a16:creationId xmlns:a16="http://schemas.microsoft.com/office/drawing/2014/main" id="{94CE6758-76C9-4AD1-8353-A44F19AFE7FE}"/>
              </a:ext>
            </a:extLst>
          </p:cNvPr>
          <p:cNvSpPr>
            <a:spLocks noGrp="1" noChangeArrowheads="1"/>
          </p:cNvSpPr>
          <p:nvPr>
            <p:ph type="title"/>
          </p:nvPr>
        </p:nvSpPr>
        <p:spPr>
          <a:noFill/>
        </p:spPr>
        <p:txBody>
          <a:bodyPr/>
          <a:lstStyle/>
          <a:p>
            <a:r>
              <a:rPr lang="de-DE" altLang="de-DE"/>
              <a:t>Medikamente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627">
                                            <p:txEl>
                                              <p:pRg st="1" end="1"/>
                                            </p:txEl>
                                          </p:spTgt>
                                        </p:tgtEl>
                                        <p:attrNameLst>
                                          <p:attrName>style.visibility</p:attrName>
                                        </p:attrNameLst>
                                      </p:cBhvr>
                                      <p:to>
                                        <p:strVal val="visible"/>
                                      </p:to>
                                    </p:set>
                                    <p:anim calcmode="lin" valueType="num">
                                      <p:cBhvr additive="base">
                                        <p:cTn id="13" dur="500" fill="hold"/>
                                        <p:tgtEl>
                                          <p:spTgt spid="266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66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6627">
                                            <p:txEl>
                                              <p:pRg st="2" end="2"/>
                                            </p:txEl>
                                          </p:spTgt>
                                        </p:tgtEl>
                                        <p:attrNameLst>
                                          <p:attrName>style.visibility</p:attrName>
                                        </p:attrNameLst>
                                      </p:cBhvr>
                                      <p:to>
                                        <p:strVal val="visible"/>
                                      </p:to>
                                    </p:set>
                                    <p:anim calcmode="lin" valueType="num">
                                      <p:cBhvr additive="base">
                                        <p:cTn id="19" dur="500" fill="hold"/>
                                        <p:tgtEl>
                                          <p:spTgt spid="2662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66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6627">
                                            <p:txEl>
                                              <p:pRg st="3" end="3"/>
                                            </p:txEl>
                                          </p:spTgt>
                                        </p:tgtEl>
                                        <p:attrNameLst>
                                          <p:attrName>style.visibility</p:attrName>
                                        </p:attrNameLst>
                                      </p:cBhvr>
                                      <p:to>
                                        <p:strVal val="visible"/>
                                      </p:to>
                                    </p:set>
                                    <p:anim calcmode="lin" valueType="num">
                                      <p:cBhvr additive="base">
                                        <p:cTn id="25" dur="500" fill="hold"/>
                                        <p:tgtEl>
                                          <p:spTgt spid="2662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662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6627">
                                            <p:txEl>
                                              <p:pRg st="4" end="4"/>
                                            </p:txEl>
                                          </p:spTgt>
                                        </p:tgtEl>
                                        <p:attrNameLst>
                                          <p:attrName>style.visibility</p:attrName>
                                        </p:attrNameLst>
                                      </p:cBhvr>
                                      <p:to>
                                        <p:strVal val="visible"/>
                                      </p:to>
                                    </p:set>
                                    <p:anim calcmode="lin" valueType="num">
                                      <p:cBhvr additive="base">
                                        <p:cTn id="31" dur="500" fill="hold"/>
                                        <p:tgtEl>
                                          <p:spTgt spid="2662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662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6627">
                                            <p:txEl>
                                              <p:pRg st="6" end="6"/>
                                            </p:txEl>
                                          </p:spTgt>
                                        </p:tgtEl>
                                        <p:attrNameLst>
                                          <p:attrName>style.visibility</p:attrName>
                                        </p:attrNameLst>
                                      </p:cBhvr>
                                      <p:to>
                                        <p:strVal val="visible"/>
                                      </p:to>
                                    </p:set>
                                    <p:anim calcmode="lin" valueType="num">
                                      <p:cBhvr additive="base">
                                        <p:cTn id="37" dur="500" fill="hold"/>
                                        <p:tgtEl>
                                          <p:spTgt spid="26627">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662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12F631F2-C473-4CBE-A7E0-8F2B83C28C2D}"/>
              </a:ext>
            </a:extLst>
          </p:cNvPr>
          <p:cNvSpPr>
            <a:spLocks noChangeArrowheads="1"/>
          </p:cNvSpPr>
          <p:nvPr/>
        </p:nvSpPr>
        <p:spPr bwMode="white">
          <a:xfrm>
            <a:off x="2790825" y="1844675"/>
            <a:ext cx="7772400" cy="3108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342900" indent="-342900">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r>
              <a:rPr lang="de-DE" altLang="de-DE" sz="2800"/>
              <a:t>Information, Aufklärung</a:t>
            </a:r>
          </a:p>
          <a:p>
            <a:r>
              <a:rPr lang="de-DE" altLang="de-DE" sz="2800"/>
              <a:t>stützende Begleitung der Familie</a:t>
            </a:r>
          </a:p>
          <a:p>
            <a:r>
              <a:rPr lang="de-DE" altLang="de-DE" sz="2800"/>
              <a:t>Entlastung der Eltern</a:t>
            </a:r>
          </a:p>
          <a:p>
            <a:r>
              <a:rPr lang="de-DE" altLang="de-DE" sz="2800"/>
              <a:t>Berufsberatung</a:t>
            </a:r>
          </a:p>
          <a:p>
            <a:r>
              <a:rPr lang="de-DE" altLang="de-DE" sz="2800"/>
              <a:t>Angehörigengruppen</a:t>
            </a:r>
          </a:p>
        </p:txBody>
      </p:sp>
      <p:sp>
        <p:nvSpPr>
          <p:cNvPr id="55299" name="Text Box 4">
            <a:extLst>
              <a:ext uri="{FF2B5EF4-FFF2-40B4-BE49-F238E27FC236}">
                <a16:creationId xmlns:a16="http://schemas.microsoft.com/office/drawing/2014/main" id="{37A2D5C7-2A3C-44F0-8749-F00136ABAB9F}"/>
              </a:ext>
            </a:extLst>
          </p:cNvPr>
          <p:cNvSpPr txBox="1">
            <a:spLocks noChangeArrowheads="1"/>
          </p:cNvSpPr>
          <p:nvPr/>
        </p:nvSpPr>
        <p:spPr bwMode="auto">
          <a:xfrm>
            <a:off x="3200400" y="5410200"/>
            <a:ext cx="6477000" cy="1420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lnSpc>
                <a:spcPct val="50000"/>
              </a:lnSpc>
              <a:spcBef>
                <a:spcPct val="50000"/>
              </a:spcBef>
              <a:buFontTx/>
              <a:buNone/>
            </a:pPr>
            <a:r>
              <a:rPr lang="de-DE" altLang="de-DE"/>
              <a:t>Info: </a:t>
            </a:r>
          </a:p>
          <a:p>
            <a:pPr>
              <a:lnSpc>
                <a:spcPct val="50000"/>
              </a:lnSpc>
              <a:spcBef>
                <a:spcPct val="50000"/>
              </a:spcBef>
              <a:buFontTx/>
              <a:buNone/>
            </a:pPr>
            <a:r>
              <a:rPr lang="de-DE" altLang="de-DE">
                <a:hlinkClick r:id="rId3"/>
              </a:rPr>
              <a:t>http://www.tourette.de</a:t>
            </a:r>
            <a:endParaRPr lang="de-DE" altLang="de-DE"/>
          </a:p>
          <a:p>
            <a:pPr>
              <a:lnSpc>
                <a:spcPct val="50000"/>
              </a:lnSpc>
              <a:spcBef>
                <a:spcPct val="50000"/>
              </a:spcBef>
              <a:buFontTx/>
              <a:buNone/>
            </a:pPr>
            <a:r>
              <a:rPr lang="de-DE" altLang="de-DE">
                <a:hlinkClick r:id="rId4"/>
              </a:rPr>
              <a:t>http://www.tourette.ch</a:t>
            </a:r>
            <a:r>
              <a:rPr lang="de-DE" altLang="de-DE"/>
              <a:t> </a:t>
            </a:r>
          </a:p>
          <a:p>
            <a:pPr>
              <a:lnSpc>
                <a:spcPct val="50000"/>
              </a:lnSpc>
              <a:spcBef>
                <a:spcPct val="50000"/>
              </a:spcBef>
              <a:buFontTx/>
              <a:buNone/>
            </a:pPr>
            <a:endParaRPr lang="de-DE" altLang="de-DE"/>
          </a:p>
        </p:txBody>
      </p:sp>
      <p:sp>
        <p:nvSpPr>
          <p:cNvPr id="55300" name="Rectangle 5">
            <a:extLst>
              <a:ext uri="{FF2B5EF4-FFF2-40B4-BE49-F238E27FC236}">
                <a16:creationId xmlns:a16="http://schemas.microsoft.com/office/drawing/2014/main" id="{7708092D-A327-47FA-B097-7A4FF842C74A}"/>
              </a:ext>
            </a:extLst>
          </p:cNvPr>
          <p:cNvSpPr>
            <a:spLocks noGrp="1" noChangeArrowheads="1"/>
          </p:cNvSpPr>
          <p:nvPr>
            <p:ph type="title" idx="4294967295"/>
          </p:nvPr>
        </p:nvSpPr>
        <p:spPr/>
        <p:txBody>
          <a:bodyPr/>
          <a:lstStyle/>
          <a:p>
            <a:r>
              <a:rPr lang="de-CH" altLang="de-DE"/>
              <a:t>Psychosoziale Unterstützung</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58E2EBA5-F301-4CE0-90CA-2A94889E0E8F}"/>
              </a:ext>
            </a:extLst>
          </p:cNvPr>
          <p:cNvSpPr>
            <a:spLocks noGrp="1" noChangeArrowheads="1"/>
          </p:cNvSpPr>
          <p:nvPr>
            <p:ph type="title"/>
          </p:nvPr>
        </p:nvSpPr>
        <p:spPr/>
        <p:txBody>
          <a:bodyPr/>
          <a:lstStyle/>
          <a:p>
            <a:r>
              <a:rPr lang="de-CH" altLang="de-DE"/>
              <a:t>Hilfe in Schule und Beruf</a:t>
            </a:r>
          </a:p>
        </p:txBody>
      </p:sp>
      <p:sp>
        <p:nvSpPr>
          <p:cNvPr id="57347" name="Rectangle 3">
            <a:extLst>
              <a:ext uri="{FF2B5EF4-FFF2-40B4-BE49-F238E27FC236}">
                <a16:creationId xmlns:a16="http://schemas.microsoft.com/office/drawing/2014/main" id="{A70686FC-F2F1-48FB-8733-5269ED60F56C}"/>
              </a:ext>
            </a:extLst>
          </p:cNvPr>
          <p:cNvSpPr>
            <a:spLocks noGrp="1" noChangeArrowheads="1"/>
          </p:cNvSpPr>
          <p:nvPr>
            <p:ph type="body" idx="1"/>
          </p:nvPr>
        </p:nvSpPr>
        <p:spPr/>
        <p:txBody>
          <a:bodyPr/>
          <a:lstStyle/>
          <a:p>
            <a:r>
              <a:rPr kumimoji="0" lang="de-CH" altLang="de-DE"/>
              <a:t>Gleiche geistige Leistungsfähigkeit wie andere Kinder </a:t>
            </a:r>
          </a:p>
          <a:p>
            <a:r>
              <a:rPr kumimoji="0" lang="de-CH" altLang="de-DE"/>
              <a:t>Lernschwierigkeiten oft durch Hyperkinetisches Syndrom oder ADS</a:t>
            </a:r>
          </a:p>
          <a:p>
            <a:r>
              <a:rPr kumimoji="0" lang="de-CH" altLang="de-DE"/>
              <a:t>Tics (Störungen beim Schreiben, Hänseleien). </a:t>
            </a:r>
          </a:p>
          <a:p>
            <a:r>
              <a:rPr kumimoji="0" lang="de-CH" altLang="de-DE"/>
              <a:t>Einzellösungen finden (z.B. Computer, spezieller Raum bei Prüfungen etc.)</a:t>
            </a:r>
          </a:p>
          <a:p>
            <a:r>
              <a:rPr kumimoji="0" lang="de-CH" altLang="de-DE"/>
              <a:t>Nur schwer betroffene Personen müssen mit Einschränkungen ihrer privaten und beruflichen Lebensgestaltung rechnen. Dabei können und sollten sie alle verfügbaren staatlichen Hilfen nutzen.</a:t>
            </a:r>
            <a:endParaRPr lang="de-CH" altLang="de-DE"/>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2B34372B-22FE-4D5D-8C9F-B46E3719AB3F}"/>
              </a:ext>
            </a:extLst>
          </p:cNvPr>
          <p:cNvSpPr>
            <a:spLocks noGrp="1" noChangeArrowheads="1"/>
          </p:cNvSpPr>
          <p:nvPr>
            <p:ph type="title"/>
          </p:nvPr>
        </p:nvSpPr>
        <p:spPr/>
        <p:txBody>
          <a:bodyPr/>
          <a:lstStyle/>
          <a:p>
            <a:r>
              <a:rPr lang="de-CH" altLang="de-DE"/>
              <a:t>Hinweise zur Erziehung</a:t>
            </a:r>
          </a:p>
        </p:txBody>
      </p:sp>
      <p:sp>
        <p:nvSpPr>
          <p:cNvPr id="59395" name="Rectangle 3">
            <a:extLst>
              <a:ext uri="{FF2B5EF4-FFF2-40B4-BE49-F238E27FC236}">
                <a16:creationId xmlns:a16="http://schemas.microsoft.com/office/drawing/2014/main" id="{682B0743-D2E5-48A9-ABA8-6C412938CCD7}"/>
              </a:ext>
            </a:extLst>
          </p:cNvPr>
          <p:cNvSpPr>
            <a:spLocks noGrp="1" noChangeArrowheads="1"/>
          </p:cNvSpPr>
          <p:nvPr>
            <p:ph type="body" sz="half" idx="1"/>
          </p:nvPr>
        </p:nvSpPr>
        <p:spPr>
          <a:xfrm>
            <a:off x="1677988" y="1484313"/>
            <a:ext cx="5084762" cy="4611687"/>
          </a:xfrm>
        </p:spPr>
        <p:txBody>
          <a:bodyPr/>
          <a:lstStyle/>
          <a:p>
            <a:pPr>
              <a:lnSpc>
                <a:spcPct val="110000"/>
              </a:lnSpc>
            </a:pPr>
            <a:r>
              <a:rPr lang="de-CH" altLang="de-DE" sz="2000"/>
              <a:t>Schau auf das gesamte Kind (und nicht nur auf die Störung)</a:t>
            </a:r>
          </a:p>
          <a:p>
            <a:pPr>
              <a:lnSpc>
                <a:spcPct val="110000"/>
              </a:lnSpc>
            </a:pPr>
            <a:r>
              <a:rPr lang="de-CH" altLang="de-DE" sz="2000"/>
              <a:t>Eine frühe Diagnose ist wichtig. Sie erlaubt eine frühzeitige Auflösung von Angst, Unsicherheit und Schuldgefühlen.</a:t>
            </a:r>
          </a:p>
          <a:p>
            <a:pPr>
              <a:lnSpc>
                <a:spcPct val="110000"/>
              </a:lnSpc>
            </a:pPr>
            <a:r>
              <a:rPr lang="de-CH" altLang="de-DE" sz="2000"/>
              <a:t>Sachliche Information hilft den Eltern, aber auch den Bezugspersonen in Schule, Sport, Vereinen etc.</a:t>
            </a:r>
          </a:p>
          <a:p>
            <a:pPr>
              <a:lnSpc>
                <a:spcPct val="110000"/>
              </a:lnSpc>
            </a:pPr>
            <a:r>
              <a:rPr lang="de-CH" altLang="de-DE" sz="2000"/>
              <a:t>Die Leistungsfähigkeit des Kindes kann durch die Tics, das Bemühen um Unterdrückung oder durch die Medikation beeinträchtigt sein.</a:t>
            </a:r>
          </a:p>
        </p:txBody>
      </p:sp>
      <p:sp>
        <p:nvSpPr>
          <p:cNvPr id="59396" name="Rectangle 4">
            <a:extLst>
              <a:ext uri="{FF2B5EF4-FFF2-40B4-BE49-F238E27FC236}">
                <a16:creationId xmlns:a16="http://schemas.microsoft.com/office/drawing/2014/main" id="{27CDED5E-924D-4AA5-ACA5-A63F147CFF0C}"/>
              </a:ext>
            </a:extLst>
          </p:cNvPr>
          <p:cNvSpPr>
            <a:spLocks noGrp="1" noChangeArrowheads="1"/>
          </p:cNvSpPr>
          <p:nvPr>
            <p:ph type="body" sz="half" idx="2"/>
          </p:nvPr>
        </p:nvSpPr>
        <p:spPr>
          <a:xfrm>
            <a:off x="6965950" y="1484313"/>
            <a:ext cx="5086350" cy="4611687"/>
          </a:xfrm>
        </p:spPr>
        <p:txBody>
          <a:bodyPr/>
          <a:lstStyle/>
          <a:p>
            <a:pPr>
              <a:lnSpc>
                <a:spcPct val="110000"/>
              </a:lnSpc>
            </a:pPr>
            <a:r>
              <a:rPr lang="de-CH" altLang="de-DE" sz="2000"/>
              <a:t>In der Schule braucht das Kind eine mässig strukturierte Umgebung, also Anleitung und einen gewissen Freiraum.</a:t>
            </a:r>
          </a:p>
          <a:p>
            <a:pPr>
              <a:lnSpc>
                <a:spcPct val="110000"/>
              </a:lnSpc>
            </a:pPr>
            <a:r>
              <a:rPr lang="de-CH" altLang="de-DE" sz="2000"/>
              <a:t>Geben Sie dem Kind viel Möglichkeit zur Bewegung.</a:t>
            </a:r>
          </a:p>
          <a:p>
            <a:pPr>
              <a:lnSpc>
                <a:spcPct val="110000"/>
              </a:lnSpc>
            </a:pPr>
            <a:r>
              <a:rPr lang="de-CH" altLang="de-DE" sz="2000"/>
              <a:t>Erlauben Sie dem Kind Rückzug bei starken Tics.</a:t>
            </a:r>
          </a:p>
          <a:p>
            <a:pPr>
              <a:lnSpc>
                <a:spcPct val="110000"/>
              </a:lnSpc>
            </a:pPr>
            <a:endParaRPr lang="de-CH" altLang="de-DE" sz="2000"/>
          </a:p>
          <a:p>
            <a:pPr>
              <a:lnSpc>
                <a:spcPct val="110000"/>
              </a:lnSpc>
            </a:pPr>
            <a:r>
              <a:rPr lang="de-CH" altLang="de-DE" sz="2000"/>
              <a:t>Eine positive Grundhaltung der Ermutigung und Unterstützung wird ihrem Kind die nötige Kraft zur Lebensbewältigung geben.</a:t>
            </a:r>
          </a:p>
          <a:p>
            <a:pPr>
              <a:lnSpc>
                <a:spcPct val="110000"/>
              </a:lnSpc>
            </a:pPr>
            <a:endParaRPr lang="de-CH" altLang="de-DE" sz="20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a:extLst>
              <a:ext uri="{FF2B5EF4-FFF2-40B4-BE49-F238E27FC236}">
                <a16:creationId xmlns:a16="http://schemas.microsoft.com/office/drawing/2014/main" id="{9E5398A5-09E7-4D79-B226-E2578A6A7089}"/>
              </a:ext>
            </a:extLst>
          </p:cNvPr>
          <p:cNvSpPr txBox="1">
            <a:spLocks noChangeArrowheads="1"/>
          </p:cNvSpPr>
          <p:nvPr/>
        </p:nvSpPr>
        <p:spPr bwMode="auto">
          <a:xfrm>
            <a:off x="2711450" y="1916113"/>
            <a:ext cx="4800600" cy="1754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533400" indent="-533400">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50000"/>
              </a:spcBef>
            </a:pPr>
            <a:r>
              <a:rPr kumimoji="0" lang="de-CH" altLang="de-DE"/>
              <a:t>Ein Kind mit einem TS ist fast immer ebenso leistungsfähig wie seine Altersgenossen. </a:t>
            </a:r>
          </a:p>
          <a:p>
            <a:pPr>
              <a:spcBef>
                <a:spcPct val="50000"/>
              </a:spcBef>
            </a:pPr>
            <a:r>
              <a:rPr kumimoji="0" lang="de-CH" altLang="de-DE"/>
              <a:t>Sport, Musik, Reisen etc.</a:t>
            </a:r>
            <a:endParaRPr kumimoji="0" lang="de-DE" altLang="de-DE"/>
          </a:p>
        </p:txBody>
      </p:sp>
      <p:sp>
        <p:nvSpPr>
          <p:cNvPr id="21508" name="Text Box 4">
            <a:extLst>
              <a:ext uri="{FF2B5EF4-FFF2-40B4-BE49-F238E27FC236}">
                <a16:creationId xmlns:a16="http://schemas.microsoft.com/office/drawing/2014/main" id="{8456B291-2CAB-4D00-A0F7-1E8DE34E7CF3}"/>
              </a:ext>
            </a:extLst>
          </p:cNvPr>
          <p:cNvSpPr txBox="1">
            <a:spLocks noChangeArrowheads="1"/>
          </p:cNvSpPr>
          <p:nvPr/>
        </p:nvSpPr>
        <p:spPr bwMode="auto">
          <a:xfrm>
            <a:off x="8054975" y="1371600"/>
            <a:ext cx="2362200" cy="1938338"/>
          </a:xfrm>
          <a:prstGeom prst="rect">
            <a:avLst/>
          </a:prstGeom>
          <a:solidFill>
            <a:schemeClr val="tx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lgn="ctr">
              <a:spcBef>
                <a:spcPct val="50000"/>
              </a:spcBef>
              <a:buFontTx/>
              <a:buNone/>
            </a:pPr>
            <a:r>
              <a:rPr kumimoji="0" lang="de-CH" altLang="de-DE">
                <a:solidFill>
                  <a:schemeClr val="bg1"/>
                </a:solidFill>
              </a:rPr>
              <a:t>Aussage von TS-Patienten: "Ich habe zwar das TS, aber das TS hat mich nicht!"</a:t>
            </a:r>
            <a:endParaRPr kumimoji="0" lang="de-DE" altLang="de-DE">
              <a:solidFill>
                <a:schemeClr val="bg1"/>
              </a:solidFill>
            </a:endParaRPr>
          </a:p>
        </p:txBody>
      </p:sp>
      <p:sp>
        <p:nvSpPr>
          <p:cNvPr id="21509" name="Text Box 5">
            <a:extLst>
              <a:ext uri="{FF2B5EF4-FFF2-40B4-BE49-F238E27FC236}">
                <a16:creationId xmlns:a16="http://schemas.microsoft.com/office/drawing/2014/main" id="{0F598E2F-94B6-4477-A767-FB14CC3A1B63}"/>
              </a:ext>
            </a:extLst>
          </p:cNvPr>
          <p:cNvSpPr txBox="1">
            <a:spLocks noChangeArrowheads="1"/>
          </p:cNvSpPr>
          <p:nvPr/>
        </p:nvSpPr>
        <p:spPr bwMode="auto">
          <a:xfrm>
            <a:off x="2711450" y="3810000"/>
            <a:ext cx="7162800" cy="2492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533400" indent="-533400">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50000"/>
              </a:spcBef>
            </a:pPr>
            <a:r>
              <a:rPr kumimoji="0" lang="de-CH" altLang="de-DE"/>
              <a:t>Erwachsenenberufe stehen alle offen  -- viele Beispiele von Lehrern, Handwerkern, Ingenieuren, Ärzten, Kaufleuten, Berufssportlern, Schriftstellern, Musikern, Piloten etc. bestätigen dies. </a:t>
            </a:r>
          </a:p>
          <a:p>
            <a:pPr>
              <a:spcBef>
                <a:spcPct val="50000"/>
              </a:spcBef>
            </a:pPr>
            <a:r>
              <a:rPr kumimoji="0" lang="de-CH" altLang="de-DE"/>
              <a:t>Bei Berufen mit Publikumsverkehr Einschränkungen durch Vokaltics</a:t>
            </a:r>
            <a:endParaRPr kumimoji="0" lang="de-DE" altLang="de-DE"/>
          </a:p>
        </p:txBody>
      </p:sp>
      <p:sp>
        <p:nvSpPr>
          <p:cNvPr id="61445" name="Rectangle 6">
            <a:extLst>
              <a:ext uri="{FF2B5EF4-FFF2-40B4-BE49-F238E27FC236}">
                <a16:creationId xmlns:a16="http://schemas.microsoft.com/office/drawing/2014/main" id="{9AB065AD-5CC6-416C-9336-5040C7887DB4}"/>
              </a:ext>
            </a:extLst>
          </p:cNvPr>
          <p:cNvSpPr>
            <a:spLocks noGrp="1" noChangeArrowheads="1"/>
          </p:cNvSpPr>
          <p:nvPr>
            <p:ph type="title" idx="4294967295"/>
          </p:nvPr>
        </p:nvSpPr>
        <p:spPr/>
        <p:txBody>
          <a:bodyPr/>
          <a:lstStyle/>
          <a:p>
            <a:r>
              <a:rPr lang="de-CH" altLang="de-DE"/>
              <a:t>Soziale Beeinträchtigung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1506">
                                            <p:txEl>
                                              <p:pRg st="0" end="0"/>
                                            </p:txEl>
                                          </p:spTgt>
                                        </p:tgtEl>
                                        <p:attrNameLst>
                                          <p:attrName>style.visibility</p:attrName>
                                        </p:attrNameLst>
                                      </p:cBhvr>
                                      <p:to>
                                        <p:strVal val="visible"/>
                                      </p:to>
                                    </p:set>
                                    <p:anim calcmode="lin" valueType="num">
                                      <p:cBhvr additive="base">
                                        <p:cTn id="7" dur="500" fill="hold"/>
                                        <p:tgtEl>
                                          <p:spTgt spid="21506">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150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1506">
                                            <p:txEl>
                                              <p:pRg st="1" end="1"/>
                                            </p:txEl>
                                          </p:spTgt>
                                        </p:tgtEl>
                                        <p:attrNameLst>
                                          <p:attrName>style.visibility</p:attrName>
                                        </p:attrNameLst>
                                      </p:cBhvr>
                                      <p:to>
                                        <p:strVal val="visible"/>
                                      </p:to>
                                    </p:set>
                                    <p:anim calcmode="lin" valueType="num">
                                      <p:cBhvr additive="base">
                                        <p:cTn id="13" dur="500" fill="hold"/>
                                        <p:tgtEl>
                                          <p:spTgt spid="21506">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150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1509">
                                            <p:txEl>
                                              <p:pRg st="0" end="0"/>
                                            </p:txEl>
                                          </p:spTgt>
                                        </p:tgtEl>
                                        <p:attrNameLst>
                                          <p:attrName>style.visibility</p:attrName>
                                        </p:attrNameLst>
                                      </p:cBhvr>
                                      <p:to>
                                        <p:strVal val="visible"/>
                                      </p:to>
                                    </p:set>
                                    <p:anim calcmode="lin" valueType="num">
                                      <p:cBhvr additive="base">
                                        <p:cTn id="19" dur="500" fill="hold"/>
                                        <p:tgtEl>
                                          <p:spTgt spid="21509">
                                            <p:txEl>
                                              <p:pRg st="0" end="0"/>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150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1509">
                                            <p:txEl>
                                              <p:pRg st="1" end="1"/>
                                            </p:txEl>
                                          </p:spTgt>
                                        </p:tgtEl>
                                        <p:attrNameLst>
                                          <p:attrName>style.visibility</p:attrName>
                                        </p:attrNameLst>
                                      </p:cBhvr>
                                      <p:to>
                                        <p:strVal val="visible"/>
                                      </p:to>
                                    </p:set>
                                    <p:anim calcmode="lin" valueType="num">
                                      <p:cBhvr additive="base">
                                        <p:cTn id="25" dur="500" fill="hold"/>
                                        <p:tgtEl>
                                          <p:spTgt spid="21509">
                                            <p:txEl>
                                              <p:pRg st="1" end="1"/>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150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21508"/>
                                        </p:tgtEl>
                                        <p:attrNameLst>
                                          <p:attrName>style.visibility</p:attrName>
                                        </p:attrNameLst>
                                      </p:cBhvr>
                                      <p:to>
                                        <p:strVal val="visible"/>
                                      </p:to>
                                    </p:set>
                                    <p:anim calcmode="lin" valueType="num">
                                      <p:cBhvr additive="base">
                                        <p:cTn id="31" dur="500" fill="hold"/>
                                        <p:tgtEl>
                                          <p:spTgt spid="21508"/>
                                        </p:tgtEl>
                                        <p:attrNameLst>
                                          <p:attrName>ppt_x</p:attrName>
                                        </p:attrNameLst>
                                      </p:cBhvr>
                                      <p:tavLst>
                                        <p:tav tm="0">
                                          <p:val>
                                            <p:strVal val="1+#ppt_w/2"/>
                                          </p:val>
                                        </p:tav>
                                        <p:tav tm="100000">
                                          <p:val>
                                            <p:strVal val="#ppt_x"/>
                                          </p:val>
                                        </p:tav>
                                      </p:tavLst>
                                    </p:anim>
                                    <p:anim calcmode="lin" valueType="num">
                                      <p:cBhvr additive="base">
                                        <p:cTn id="32" dur="500" fill="hold"/>
                                        <p:tgtEl>
                                          <p:spTgt spid="2150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build="p" autoUpdateAnimBg="0"/>
      <p:bldP spid="21508" grpId="0" animBg="1" autoUpdateAnimBg="0"/>
      <p:bldP spid="21509"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EE1E2172-2E2A-4896-9841-10D63168466E}"/>
              </a:ext>
            </a:extLst>
          </p:cNvPr>
          <p:cNvSpPr>
            <a:spLocks noGrp="1" noChangeArrowheads="1"/>
          </p:cNvSpPr>
          <p:nvPr>
            <p:ph type="title"/>
          </p:nvPr>
        </p:nvSpPr>
        <p:spPr/>
        <p:txBody>
          <a:bodyPr/>
          <a:lstStyle/>
          <a:p>
            <a:r>
              <a:rPr lang="de-DE" altLang="de-DE"/>
              <a:t>Symptome</a:t>
            </a:r>
          </a:p>
        </p:txBody>
      </p:sp>
      <p:sp>
        <p:nvSpPr>
          <p:cNvPr id="9219" name="Rectangle 6">
            <a:extLst>
              <a:ext uri="{FF2B5EF4-FFF2-40B4-BE49-F238E27FC236}">
                <a16:creationId xmlns:a16="http://schemas.microsoft.com/office/drawing/2014/main" id="{777405F5-208A-43D8-9337-7988F0ABF410}"/>
              </a:ext>
            </a:extLst>
          </p:cNvPr>
          <p:cNvSpPr>
            <a:spLocks noGrp="1" noChangeArrowheads="1"/>
          </p:cNvSpPr>
          <p:nvPr>
            <p:ph type="body" idx="1"/>
          </p:nvPr>
        </p:nvSpPr>
        <p:spPr/>
        <p:txBody>
          <a:bodyPr/>
          <a:lstStyle/>
          <a:p>
            <a:pPr>
              <a:lnSpc>
                <a:spcPct val="80000"/>
              </a:lnSpc>
              <a:buFont typeface="Wingdings" panose="05000000000000000000" pitchFamily="2" charset="2"/>
              <a:buNone/>
            </a:pPr>
            <a:r>
              <a:rPr lang="de-CH" altLang="de-DE" sz="2600">
                <a:latin typeface="Arial" panose="020B0604020202020204" pitchFamily="34" charset="0"/>
              </a:rPr>
              <a:t>1. sowohl multiple </a:t>
            </a:r>
            <a:r>
              <a:rPr lang="de-CH" altLang="de-DE" sz="2600" u="sng">
                <a:latin typeface="Arial" panose="020B0604020202020204" pitchFamily="34" charset="0"/>
              </a:rPr>
              <a:t>motorische</a:t>
            </a:r>
            <a:r>
              <a:rPr lang="de-CH" altLang="de-DE" sz="2600">
                <a:latin typeface="Arial" panose="020B0604020202020204" pitchFamily="34" charset="0"/>
              </a:rPr>
              <a:t> (Muskelzuckungen) als auch einen oder mehrere </a:t>
            </a:r>
            <a:r>
              <a:rPr lang="de-CH" altLang="de-DE" sz="2600" u="sng">
                <a:latin typeface="Arial" panose="020B0604020202020204" pitchFamily="34" charset="0"/>
              </a:rPr>
              <a:t>vokale</a:t>
            </a:r>
            <a:r>
              <a:rPr lang="de-CH" altLang="de-DE" sz="2600">
                <a:latin typeface="Arial" panose="020B0604020202020204" pitchFamily="34" charset="0"/>
              </a:rPr>
              <a:t> (Lautäußerungen) Tics. </a:t>
            </a:r>
          </a:p>
          <a:p>
            <a:pPr>
              <a:lnSpc>
                <a:spcPct val="80000"/>
              </a:lnSpc>
              <a:buFont typeface="Wingdings" panose="05000000000000000000" pitchFamily="2" charset="2"/>
              <a:buNone/>
            </a:pPr>
            <a:r>
              <a:rPr lang="de-CH" altLang="de-DE" sz="2600">
                <a:latin typeface="Arial" panose="020B0604020202020204" pitchFamily="34" charset="0"/>
              </a:rPr>
              <a:t>2. das Auftreten von Tics mehrfach am Tag über einen Zeitraum von mehr als einem Jahr.</a:t>
            </a:r>
          </a:p>
          <a:p>
            <a:pPr>
              <a:lnSpc>
                <a:spcPct val="80000"/>
              </a:lnSpc>
              <a:buFont typeface="Wingdings" panose="05000000000000000000" pitchFamily="2" charset="2"/>
              <a:buNone/>
            </a:pPr>
            <a:r>
              <a:rPr lang="de-CH" altLang="de-DE" sz="2600">
                <a:latin typeface="Arial" panose="020B0604020202020204" pitchFamily="34" charset="0"/>
              </a:rPr>
              <a:t>3. periodische Wechsel hinsichtlich Anzahl, Häufigkeit, Art der Tics wie auch ihrer Ausprägung. Die Symptome können manchmal für Wochen oder Monate verschwinden, aber auch unvermutet wieder auftreten.</a:t>
            </a:r>
          </a:p>
          <a:p>
            <a:pPr>
              <a:lnSpc>
                <a:spcPct val="80000"/>
              </a:lnSpc>
              <a:buFont typeface="Wingdings" panose="05000000000000000000" pitchFamily="2" charset="2"/>
              <a:buNone/>
            </a:pPr>
            <a:r>
              <a:rPr lang="de-CH" altLang="de-DE" sz="2600">
                <a:latin typeface="Arial" panose="020B0604020202020204" pitchFamily="34" charset="0"/>
              </a:rPr>
              <a:t>4. Die Erkrankung beginnt meistens im siebten oder achten, fast immer aber vor dem 21. Lebensjahr.</a:t>
            </a:r>
            <a:r>
              <a:rPr lang="de-CH" altLang="de-DE" sz="2600" b="1">
                <a:latin typeface="Arial" panose="020B0604020202020204" pitchFamily="34" charset="0"/>
              </a:rPr>
              <a:t> </a:t>
            </a:r>
            <a:endParaRPr lang="de-DE" altLang="de-DE"/>
          </a:p>
        </p:txBody>
      </p:sp>
      <p:sp>
        <p:nvSpPr>
          <p:cNvPr id="7173" name="Text Box 5">
            <a:extLst>
              <a:ext uri="{FF2B5EF4-FFF2-40B4-BE49-F238E27FC236}">
                <a16:creationId xmlns:a16="http://schemas.microsoft.com/office/drawing/2014/main" id="{F995B9DE-4EA9-46E5-BD3F-8C3127FFF786}"/>
              </a:ext>
            </a:extLst>
          </p:cNvPr>
          <p:cNvSpPr txBox="1">
            <a:spLocks noChangeArrowheads="1"/>
          </p:cNvSpPr>
          <p:nvPr/>
        </p:nvSpPr>
        <p:spPr bwMode="auto">
          <a:xfrm>
            <a:off x="3124200" y="6027738"/>
            <a:ext cx="7010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50000"/>
              </a:spcBef>
              <a:buFontTx/>
              <a:buNone/>
            </a:pPr>
            <a:r>
              <a:rPr kumimoji="0" lang="de-DE" altLang="de-DE" sz="1800">
                <a:latin typeface="Arial" panose="020B0604020202020204" pitchFamily="34" charset="0"/>
              </a:rPr>
              <a:t>Häufigkeit:  7 auf 100.000 Männer</a:t>
            </a:r>
            <a:br>
              <a:rPr kumimoji="0" lang="de-DE" altLang="de-DE" sz="1800">
                <a:latin typeface="Arial" panose="020B0604020202020204" pitchFamily="34" charset="0"/>
              </a:rPr>
            </a:br>
            <a:r>
              <a:rPr kumimoji="0" lang="de-DE" altLang="de-DE" sz="1800">
                <a:latin typeface="Arial" panose="020B0604020202020204" pitchFamily="34" charset="0"/>
              </a:rPr>
              <a:t>                   2 auf 100.000 Frauen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1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8A66C5B0-6294-4A2C-AF33-D4E64AAFD4F4}"/>
              </a:ext>
            </a:extLst>
          </p:cNvPr>
          <p:cNvSpPr>
            <a:spLocks noGrp="1" noChangeArrowheads="1"/>
          </p:cNvSpPr>
          <p:nvPr>
            <p:ph type="title"/>
          </p:nvPr>
        </p:nvSpPr>
        <p:spPr/>
        <p:txBody>
          <a:bodyPr/>
          <a:lstStyle/>
          <a:p>
            <a:r>
              <a:rPr lang="de-CH" altLang="de-DE"/>
              <a:t>Literatur</a:t>
            </a:r>
            <a:endParaRPr lang="en-GB" altLang="de-DE"/>
          </a:p>
        </p:txBody>
      </p:sp>
      <p:sp>
        <p:nvSpPr>
          <p:cNvPr id="63491" name="Rectangle 3">
            <a:extLst>
              <a:ext uri="{FF2B5EF4-FFF2-40B4-BE49-F238E27FC236}">
                <a16:creationId xmlns:a16="http://schemas.microsoft.com/office/drawing/2014/main" id="{F7D4A56C-05A2-473E-A238-F222F0596305}"/>
              </a:ext>
            </a:extLst>
          </p:cNvPr>
          <p:cNvSpPr>
            <a:spLocks noGrp="1" noChangeArrowheads="1"/>
          </p:cNvSpPr>
          <p:nvPr>
            <p:ph type="body" idx="1"/>
          </p:nvPr>
        </p:nvSpPr>
        <p:spPr/>
        <p:txBody>
          <a:bodyPr/>
          <a:lstStyle/>
          <a:p>
            <a:pPr lvl="1"/>
            <a:r>
              <a:rPr lang="de-CH" altLang="de-DE"/>
              <a:t>Rothenberger A. Wenn Kinder Tics entwickeln. Gustav Fischer Verlag 1991.</a:t>
            </a:r>
          </a:p>
          <a:p>
            <a:pPr lvl="1"/>
            <a:r>
              <a:rPr lang="de-CH" altLang="de-DE"/>
              <a:t>Leckman J.F. &amp; Cohen D.J.: Tourette‘s Syndrome. Developmental Psychopathology and Clinical Care. John Wiley 1999.</a:t>
            </a:r>
          </a:p>
          <a:p>
            <a:pPr lvl="1"/>
            <a:r>
              <a:rPr lang="de-CH" altLang="de-DE"/>
              <a:t>Scholz A. &amp; Rothenberger A.: Mein Kind hat Tics und Zwänge. Vandenhoeck &amp; Rupprecht 2000.</a:t>
            </a:r>
            <a:endParaRPr lang="en-GB" altLang="de-D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B3C3BB55-1E16-4E03-95D8-11F8B416A525}"/>
              </a:ext>
            </a:extLst>
          </p:cNvPr>
          <p:cNvSpPr>
            <a:spLocks noGrp="1" noChangeArrowheads="1"/>
          </p:cNvSpPr>
          <p:nvPr>
            <p:ph type="title"/>
          </p:nvPr>
        </p:nvSpPr>
        <p:spPr/>
        <p:txBody>
          <a:bodyPr/>
          <a:lstStyle/>
          <a:p>
            <a:r>
              <a:rPr lang="de-CH" altLang="de-DE"/>
              <a:t>Gedanken eines Betroffenen</a:t>
            </a:r>
          </a:p>
        </p:txBody>
      </p:sp>
      <p:sp>
        <p:nvSpPr>
          <p:cNvPr id="11267" name="Rectangle 3">
            <a:extLst>
              <a:ext uri="{FF2B5EF4-FFF2-40B4-BE49-F238E27FC236}">
                <a16:creationId xmlns:a16="http://schemas.microsoft.com/office/drawing/2014/main" id="{D3197795-FF3E-4222-94EF-2271AF2EE02C}"/>
              </a:ext>
            </a:extLst>
          </p:cNvPr>
          <p:cNvSpPr>
            <a:spLocks noGrp="1" noChangeArrowheads="1"/>
          </p:cNvSpPr>
          <p:nvPr>
            <p:ph type="body" idx="1"/>
          </p:nvPr>
        </p:nvSpPr>
        <p:spPr>
          <a:xfrm>
            <a:off x="2790825" y="1628775"/>
            <a:ext cx="7772400" cy="4824413"/>
          </a:xfrm>
        </p:spPr>
        <p:txBody>
          <a:bodyPr/>
          <a:lstStyle/>
          <a:p>
            <a:pPr>
              <a:lnSpc>
                <a:spcPct val="80000"/>
              </a:lnSpc>
            </a:pPr>
            <a:r>
              <a:rPr lang="de-CH" altLang="de-DE" sz="1600"/>
              <a:t>Tourette ist nicht nur, daß wir grotesk zucken, herumzappeln, laut schreien und obszöne Worte herausschleudern und die unmöglichsten Zwänge haben. Mehr noch - es geht in die Tiefe des Seins:</a:t>
            </a:r>
          </a:p>
          <a:p>
            <a:pPr>
              <a:lnSpc>
                <a:spcPct val="80000"/>
              </a:lnSpc>
            </a:pPr>
            <a:r>
              <a:rPr lang="de-CH" altLang="de-DE" sz="1600"/>
              <a:t>Tourette ist jeden Morgen aufwachen und fürchten, was der Tag für uns bereit hält.</a:t>
            </a:r>
          </a:p>
          <a:p>
            <a:pPr>
              <a:lnSpc>
                <a:spcPct val="80000"/>
              </a:lnSpc>
            </a:pPr>
            <a:r>
              <a:rPr lang="de-CH" altLang="de-DE" sz="1600"/>
              <a:t>Tourette ist die Angst zur Schule zu gehen.</a:t>
            </a:r>
          </a:p>
          <a:p>
            <a:pPr>
              <a:lnSpc>
                <a:spcPct val="80000"/>
              </a:lnSpc>
            </a:pPr>
            <a:r>
              <a:rPr lang="de-CH" altLang="de-DE" sz="1600"/>
              <a:t>Tourette ist die Angst Einkaufen zu gehen.</a:t>
            </a:r>
          </a:p>
          <a:p>
            <a:pPr>
              <a:lnSpc>
                <a:spcPct val="80000"/>
              </a:lnSpc>
            </a:pPr>
            <a:r>
              <a:rPr lang="de-CH" altLang="de-DE" sz="1600"/>
              <a:t>Tourette ist nicht ins Kino und ins Theater zu gehen aus Angst vor den Reaktionen der Mitmenschen.</a:t>
            </a:r>
          </a:p>
          <a:p>
            <a:pPr>
              <a:lnSpc>
                <a:spcPct val="80000"/>
              </a:lnSpc>
            </a:pPr>
            <a:r>
              <a:rPr lang="de-CH" altLang="de-DE" sz="1600"/>
              <a:t>Tourette ist die Angst beim Autofahren von der Polizei angehalten zu werden und seinen Führerschein zu verlieren.</a:t>
            </a:r>
          </a:p>
          <a:p>
            <a:pPr>
              <a:lnSpc>
                <a:spcPct val="80000"/>
              </a:lnSpc>
            </a:pPr>
            <a:r>
              <a:rPr lang="de-CH" altLang="de-DE" sz="1600"/>
              <a:t>Tourette ist der Zweifel einen Lebenspartner zu finden, weil man denkt, daß man unattraktiv ist.</a:t>
            </a:r>
          </a:p>
          <a:p>
            <a:pPr>
              <a:lnSpc>
                <a:spcPct val="80000"/>
              </a:lnSpc>
            </a:pPr>
            <a:r>
              <a:rPr lang="de-CH" altLang="de-DE" sz="1600"/>
              <a:t>Tourette ist existenzielle Sorgen zu haben, weil man keine Arbeit bekommen wird, oder sie verlieren kann.</a:t>
            </a:r>
          </a:p>
          <a:p>
            <a:pPr>
              <a:lnSpc>
                <a:spcPct val="80000"/>
              </a:lnSpc>
            </a:pPr>
            <a:r>
              <a:rPr lang="de-CH" altLang="de-DE" sz="1600"/>
              <a:t>Tourette ist, daß die Eltern wieder genervt sind, weil man heute so viel tict.</a:t>
            </a:r>
          </a:p>
          <a:p>
            <a:pPr>
              <a:lnSpc>
                <a:spcPct val="80000"/>
              </a:lnSpc>
            </a:pPr>
            <a:r>
              <a:rPr lang="de-CH" altLang="de-DE" sz="1600"/>
              <a:t>Tourette ist von anderen Menschen gedehmütigt und diskriminiert zu werden.</a:t>
            </a:r>
          </a:p>
          <a:p>
            <a:pPr>
              <a:lnSpc>
                <a:spcPct val="80000"/>
              </a:lnSpc>
            </a:pPr>
            <a:r>
              <a:rPr lang="de-CH" altLang="de-DE" sz="1600"/>
              <a:t>Tourette ist der Zweifel daran, daß man überhaupt lebenswert ist.</a:t>
            </a:r>
            <a:br>
              <a:rPr lang="de-CH" altLang="de-DE" sz="1600"/>
            </a:br>
            <a:endParaRPr lang="de-CH" altLang="de-DE" sz="1600"/>
          </a:p>
          <a:p>
            <a:pPr lvl="1">
              <a:lnSpc>
                <a:spcPct val="80000"/>
              </a:lnSpc>
            </a:pPr>
            <a:r>
              <a:rPr lang="de-CH" altLang="de-DE" sz="1400"/>
              <a:t>(nach Berthold Grave, </a:t>
            </a:r>
            <a:r>
              <a:rPr lang="de-CH" altLang="de-DE" sz="1400">
                <a:hlinkClick r:id="rId3"/>
              </a:rPr>
              <a:t>www.tourette.de</a:t>
            </a:r>
            <a:r>
              <a:rPr lang="de-CH" altLang="de-DE" sz="140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3794" name="Picture 2" descr="buch_cov">
            <a:extLst>
              <a:ext uri="{FF2B5EF4-FFF2-40B4-BE49-F238E27FC236}">
                <a16:creationId xmlns:a16="http://schemas.microsoft.com/office/drawing/2014/main" id="{3FBE4DD0-9E33-47C8-AFE6-AA2ABFA35A6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24800" y="228600"/>
            <a:ext cx="2486025" cy="391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3">
            <a:extLst>
              <a:ext uri="{FF2B5EF4-FFF2-40B4-BE49-F238E27FC236}">
                <a16:creationId xmlns:a16="http://schemas.microsoft.com/office/drawing/2014/main" id="{5E404CA0-4F96-4510-BA66-DC264240C130}"/>
              </a:ext>
            </a:extLst>
          </p:cNvPr>
          <p:cNvSpPr>
            <a:spLocks noGrp="1" noChangeArrowheads="1"/>
          </p:cNvSpPr>
          <p:nvPr>
            <p:ph type="title"/>
          </p:nvPr>
        </p:nvSpPr>
        <p:spPr/>
        <p:txBody>
          <a:bodyPr/>
          <a:lstStyle/>
          <a:p>
            <a:r>
              <a:rPr lang="de-DE" altLang="de-DE"/>
              <a:t>Tic-Klassifikation</a:t>
            </a:r>
          </a:p>
        </p:txBody>
      </p:sp>
      <p:sp>
        <p:nvSpPr>
          <p:cNvPr id="33796" name="Rectangle 4">
            <a:extLst>
              <a:ext uri="{FF2B5EF4-FFF2-40B4-BE49-F238E27FC236}">
                <a16:creationId xmlns:a16="http://schemas.microsoft.com/office/drawing/2014/main" id="{5D2D9B65-9BB3-4CA8-B509-1A7975104781}"/>
              </a:ext>
            </a:extLst>
          </p:cNvPr>
          <p:cNvSpPr>
            <a:spLocks noGrp="1" noChangeArrowheads="1"/>
          </p:cNvSpPr>
          <p:nvPr>
            <p:ph type="body" idx="1"/>
          </p:nvPr>
        </p:nvSpPr>
        <p:spPr>
          <a:xfrm>
            <a:off x="2782888" y="1484313"/>
            <a:ext cx="5138737" cy="4611687"/>
          </a:xfrm>
        </p:spPr>
        <p:txBody>
          <a:bodyPr/>
          <a:lstStyle/>
          <a:p>
            <a:r>
              <a:rPr lang="de-CH" altLang="de-DE" sz="2000" b="1">
                <a:latin typeface="Arial" panose="020B0604020202020204" pitchFamily="34" charset="0"/>
              </a:rPr>
              <a:t>Einfache Tics:</a:t>
            </a:r>
            <a:r>
              <a:rPr lang="de-CH" altLang="de-DE" sz="2000">
                <a:latin typeface="Arial" panose="020B0604020202020204" pitchFamily="34" charset="0"/>
              </a:rPr>
              <a:t> </a:t>
            </a:r>
            <a:r>
              <a:rPr lang="de-CH" altLang="de-DE" sz="2000" u="sng">
                <a:latin typeface="Arial" panose="020B0604020202020204" pitchFamily="34" charset="0"/>
              </a:rPr>
              <a:t>motorisch</a:t>
            </a:r>
            <a:r>
              <a:rPr lang="de-CH" altLang="de-DE" sz="2000">
                <a:latin typeface="Arial" panose="020B0604020202020204" pitchFamily="34" charset="0"/>
              </a:rPr>
              <a:t> - Augenblinzeln, Kopfrucken, Schulterrucken, Grimassieren  </a:t>
            </a:r>
            <a:br>
              <a:rPr lang="de-CH" altLang="de-DE" sz="2000">
                <a:latin typeface="Arial" panose="020B0604020202020204" pitchFamily="34" charset="0"/>
              </a:rPr>
            </a:br>
            <a:r>
              <a:rPr lang="de-CH" altLang="de-DE" sz="2000" u="sng">
                <a:latin typeface="Arial" panose="020B0604020202020204" pitchFamily="34" charset="0"/>
              </a:rPr>
              <a:t>vokal</a:t>
            </a:r>
            <a:r>
              <a:rPr lang="de-CH" altLang="de-DE" sz="2000">
                <a:latin typeface="Arial" panose="020B0604020202020204" pitchFamily="34" charset="0"/>
              </a:rPr>
              <a:t> - räuspern, fiepen, quieken, grunzen, schnüffeln, Zunge schnalzen</a:t>
            </a:r>
          </a:p>
        </p:txBody>
      </p:sp>
      <p:sp>
        <p:nvSpPr>
          <p:cNvPr id="33797" name="Rectangle 5">
            <a:extLst>
              <a:ext uri="{FF2B5EF4-FFF2-40B4-BE49-F238E27FC236}">
                <a16:creationId xmlns:a16="http://schemas.microsoft.com/office/drawing/2014/main" id="{380E9F41-6E8C-4AD8-989F-C271F13731EB}"/>
              </a:ext>
            </a:extLst>
          </p:cNvPr>
          <p:cNvSpPr>
            <a:spLocks noChangeArrowheads="1"/>
          </p:cNvSpPr>
          <p:nvPr/>
        </p:nvSpPr>
        <p:spPr bwMode="white">
          <a:xfrm>
            <a:off x="2819400" y="4495800"/>
            <a:ext cx="7419975"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342900" indent="-342900">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r>
              <a:rPr lang="de-CH" altLang="de-DE" sz="2000" b="1">
                <a:latin typeface="Arial" panose="020B0604020202020204" pitchFamily="34" charset="0"/>
              </a:rPr>
              <a:t>Komplexe Tics:</a:t>
            </a:r>
            <a:r>
              <a:rPr lang="de-CH" altLang="de-DE" sz="2000">
                <a:latin typeface="Arial" panose="020B0604020202020204" pitchFamily="34" charset="0"/>
              </a:rPr>
              <a:t>  </a:t>
            </a:r>
            <a:r>
              <a:rPr lang="de-CH" altLang="de-DE" sz="2000" u="sng">
                <a:latin typeface="Arial" panose="020B0604020202020204" pitchFamily="34" charset="0"/>
              </a:rPr>
              <a:t>motorisch</a:t>
            </a:r>
            <a:r>
              <a:rPr lang="de-CH" altLang="de-DE" sz="2000">
                <a:latin typeface="Arial" panose="020B0604020202020204" pitchFamily="34" charset="0"/>
              </a:rPr>
              <a:t> - Springen, Berührung anderer Leute oder Dinge, Riechen, Körperverdrehungen, manchmal selbstverletzendes Verhalten (z.B. sich schlagen, kneifen, Kopf anschlagen). </a:t>
            </a:r>
            <a:endParaRPr lang="de-DE" altLang="de-DE" sz="200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3796">
                                            <p:txEl>
                                              <p:pRg st="0" end="0"/>
                                            </p:txEl>
                                          </p:spTgt>
                                        </p:tgtEl>
                                        <p:attrNameLst>
                                          <p:attrName>style.visibility</p:attrName>
                                        </p:attrNameLst>
                                      </p:cBhvr>
                                      <p:to>
                                        <p:strVal val="visible"/>
                                      </p:to>
                                    </p:set>
                                    <p:anim calcmode="lin" valueType="num">
                                      <p:cBhvr additive="base">
                                        <p:cTn id="7" dur="500" fill="hold"/>
                                        <p:tgtEl>
                                          <p:spTgt spid="3379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379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3797"/>
                                        </p:tgtEl>
                                        <p:attrNameLst>
                                          <p:attrName>style.visibility</p:attrName>
                                        </p:attrNameLst>
                                      </p:cBhvr>
                                      <p:to>
                                        <p:strVal val="visible"/>
                                      </p:to>
                                    </p:set>
                                    <p:anim calcmode="lin" valueType="num">
                                      <p:cBhvr additive="base">
                                        <p:cTn id="13" dur="500" fill="hold"/>
                                        <p:tgtEl>
                                          <p:spTgt spid="33797"/>
                                        </p:tgtEl>
                                        <p:attrNameLst>
                                          <p:attrName>ppt_x</p:attrName>
                                        </p:attrNameLst>
                                      </p:cBhvr>
                                      <p:tavLst>
                                        <p:tav tm="0">
                                          <p:val>
                                            <p:strVal val="0-#ppt_w/2"/>
                                          </p:val>
                                        </p:tav>
                                        <p:tav tm="100000">
                                          <p:val>
                                            <p:strVal val="#ppt_x"/>
                                          </p:val>
                                        </p:tav>
                                      </p:tavLst>
                                    </p:anim>
                                    <p:anim calcmode="lin" valueType="num">
                                      <p:cBhvr additive="base">
                                        <p:cTn id="14" dur="500" fill="hold"/>
                                        <p:tgtEl>
                                          <p:spTgt spid="33797"/>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 presetClass="entr" presetSubtype="32" fill="hold" nodeType="clickEffect">
                                  <p:stCondLst>
                                    <p:cond delay="0"/>
                                  </p:stCondLst>
                                  <p:childTnLst>
                                    <p:set>
                                      <p:cBhvr>
                                        <p:cTn id="18" dur="1" fill="hold">
                                          <p:stCondLst>
                                            <p:cond delay="0"/>
                                          </p:stCondLst>
                                        </p:cTn>
                                        <p:tgtEl>
                                          <p:spTgt spid="33794"/>
                                        </p:tgtEl>
                                        <p:attrNameLst>
                                          <p:attrName>style.visibility</p:attrName>
                                        </p:attrNameLst>
                                      </p:cBhvr>
                                      <p:to>
                                        <p:strVal val="visible"/>
                                      </p:to>
                                    </p:set>
                                    <p:animEffect transition="in" filter="box(out)">
                                      <p:cBhvr>
                                        <p:cTn id="19" dur="500"/>
                                        <p:tgtEl>
                                          <p:spTgt spid="33794"/>
                                        </p:tgtEl>
                                      </p:cBhvr>
                                    </p:animEffect>
                                  </p:childTnLst>
                                  <p:subTnLst>
                                    <p:audio>
                                      <p:cMediaNode>
                                        <p:cTn display="0" masterRel="sameClick">
                                          <p:stCondLst>
                                            <p:cond evt="begin" delay="0">
                                              <p:tn val="17"/>
                                            </p:cond>
                                          </p:stCondLst>
                                          <p:endCondLst>
                                            <p:cond evt="onStopAudio" delay="0">
                                              <p:tgtEl>
                                                <p:sldTgt/>
                                              </p:tgtEl>
                                            </p:cond>
                                          </p:endCondLst>
                                        </p:cTn>
                                        <p:tgtEl>
                                          <p:sndTgt r:embed="rId3" name="K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6" grpId="0" build="p" autoUpdateAnimBg="0"/>
      <p:bldP spid="33797"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9C0303B5-636C-4792-8960-68A9C703B04C}"/>
              </a:ext>
            </a:extLst>
          </p:cNvPr>
          <p:cNvSpPr>
            <a:spLocks noGrp="1" noChangeArrowheads="1"/>
          </p:cNvSpPr>
          <p:nvPr>
            <p:ph type="title"/>
          </p:nvPr>
        </p:nvSpPr>
        <p:spPr/>
        <p:txBody>
          <a:bodyPr/>
          <a:lstStyle/>
          <a:p>
            <a:r>
              <a:rPr lang="de-CH" altLang="de-DE"/>
              <a:t>Vokal-Tics</a:t>
            </a:r>
          </a:p>
        </p:txBody>
      </p:sp>
      <p:sp>
        <p:nvSpPr>
          <p:cNvPr id="15363" name="Rectangle 3">
            <a:extLst>
              <a:ext uri="{FF2B5EF4-FFF2-40B4-BE49-F238E27FC236}">
                <a16:creationId xmlns:a16="http://schemas.microsoft.com/office/drawing/2014/main" id="{C12A55FA-BD7E-47A6-A195-0D1236A5835F}"/>
              </a:ext>
            </a:extLst>
          </p:cNvPr>
          <p:cNvSpPr>
            <a:spLocks noGrp="1" noChangeArrowheads="1"/>
          </p:cNvSpPr>
          <p:nvPr>
            <p:ph type="body" idx="1"/>
          </p:nvPr>
        </p:nvSpPr>
        <p:spPr/>
        <p:txBody>
          <a:bodyPr/>
          <a:lstStyle/>
          <a:p>
            <a:r>
              <a:rPr lang="de-CH" altLang="de-DE" b="1"/>
              <a:t>vokal</a:t>
            </a:r>
            <a:r>
              <a:rPr lang="de-CH" altLang="de-DE"/>
              <a:t> - herausschleudern von Worten und kurzen Sätzen, die nicht im logischen Zusammenhang mit dem Gesprächsthema stehen, Koprolalie (Ausstoßen obszöner Worte), Echolalie (Wiederholung von Lauten bzw. Wortfetzen, die gerade gehört wurden), Palilalie (Wiederholung von gerade selbst gesprochenen Worten), Kopropraxie (Ausführung obszöner Gesten).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668662AD-39F3-43B8-8242-2399F21E43F9}"/>
              </a:ext>
            </a:extLst>
          </p:cNvPr>
          <p:cNvSpPr>
            <a:spLocks noGrp="1" noChangeArrowheads="1"/>
          </p:cNvSpPr>
          <p:nvPr>
            <p:ph type="title"/>
          </p:nvPr>
        </p:nvSpPr>
        <p:spPr/>
        <p:txBody>
          <a:bodyPr/>
          <a:lstStyle/>
          <a:p>
            <a:r>
              <a:rPr lang="de-CH" altLang="de-DE"/>
              <a:t>Schweregrad</a:t>
            </a:r>
          </a:p>
        </p:txBody>
      </p:sp>
      <p:sp>
        <p:nvSpPr>
          <p:cNvPr id="17411" name="Rectangle 3">
            <a:extLst>
              <a:ext uri="{FF2B5EF4-FFF2-40B4-BE49-F238E27FC236}">
                <a16:creationId xmlns:a16="http://schemas.microsoft.com/office/drawing/2014/main" id="{80EABD55-6675-4AA8-A0DA-3421C9A9009C}"/>
              </a:ext>
            </a:extLst>
          </p:cNvPr>
          <p:cNvSpPr>
            <a:spLocks noGrp="1" noChangeArrowheads="1"/>
          </p:cNvSpPr>
          <p:nvPr>
            <p:ph type="body" idx="1"/>
          </p:nvPr>
        </p:nvSpPr>
        <p:spPr/>
        <p:txBody>
          <a:bodyPr/>
          <a:lstStyle/>
          <a:p>
            <a:r>
              <a:rPr lang="de-CH" altLang="de-DE"/>
              <a:t>Leichte einzelne motorische Tics</a:t>
            </a:r>
          </a:p>
          <a:p>
            <a:r>
              <a:rPr lang="de-CH" altLang="de-DE"/>
              <a:t>Multiple motorische Tics</a:t>
            </a:r>
          </a:p>
          <a:p>
            <a:r>
              <a:rPr lang="de-CH" altLang="de-DE"/>
              <a:t>Kombinierte motorische und vokale Tics</a:t>
            </a:r>
          </a:p>
          <a:p>
            <a:pPr lvl="1"/>
            <a:r>
              <a:rPr lang="de-CH" altLang="de-DE"/>
              <a:t>Einfache bis komplexe Tics</a:t>
            </a:r>
          </a:p>
          <a:p>
            <a:pPr lvl="1"/>
            <a:r>
              <a:rPr lang="de-CH" altLang="de-DE"/>
              <a:t>Leichte (z.B. Augenzwinkern) bis sehr störende motorische Tics (ausfahrende Bewegungen)</a:t>
            </a:r>
          </a:p>
          <a:p>
            <a:pPr lvl="1"/>
            <a:r>
              <a:rPr lang="de-CH" altLang="de-DE"/>
              <a:t>Leise bis sehr laute vokale Tics</a:t>
            </a:r>
          </a:p>
          <a:p>
            <a:pPr lvl="1"/>
            <a:r>
              <a:rPr lang="de-CH" altLang="de-DE"/>
              <a:t>Einfache Vokaltics (Räuspern) bis Koprolalie</a:t>
            </a:r>
          </a:p>
          <a:p>
            <a:pPr lvl="1"/>
            <a:r>
              <a:rPr lang="de-CH" altLang="de-DE"/>
              <a:t>Sozial verträgliche bis sehr anstössige Tics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Oval 2">
            <a:extLst>
              <a:ext uri="{FF2B5EF4-FFF2-40B4-BE49-F238E27FC236}">
                <a16:creationId xmlns:a16="http://schemas.microsoft.com/office/drawing/2014/main" id="{323E0014-BBD4-4E2F-8248-B071764B36E3}"/>
              </a:ext>
            </a:extLst>
          </p:cNvPr>
          <p:cNvSpPr>
            <a:spLocks noChangeArrowheads="1"/>
          </p:cNvSpPr>
          <p:nvPr/>
        </p:nvSpPr>
        <p:spPr bwMode="auto">
          <a:xfrm>
            <a:off x="2803525" y="2538413"/>
            <a:ext cx="2355850" cy="2241550"/>
          </a:xfrm>
          <a:prstGeom prst="ellipse">
            <a:avLst/>
          </a:prstGeom>
          <a:solidFill>
            <a:srgbClr val="FFCC66">
              <a:alpha val="39999"/>
            </a:srgbClr>
          </a:solidFill>
          <a:ln w="38100" algn="ctr">
            <a:solidFill>
              <a:srgbClr val="8A17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0"/>
              </a:spcBef>
              <a:buFontTx/>
              <a:buNone/>
            </a:pPr>
            <a:endParaRPr kumimoji="0" lang="en-US" altLang="de-DE">
              <a:latin typeface="Times New Roman" panose="02020603050405020304" pitchFamily="18" charset="0"/>
            </a:endParaRPr>
          </a:p>
        </p:txBody>
      </p:sp>
      <p:sp>
        <p:nvSpPr>
          <p:cNvPr id="19459" name="Oval 4">
            <a:extLst>
              <a:ext uri="{FF2B5EF4-FFF2-40B4-BE49-F238E27FC236}">
                <a16:creationId xmlns:a16="http://schemas.microsoft.com/office/drawing/2014/main" id="{2136422B-3451-461F-8B85-6E47635D8AF0}"/>
              </a:ext>
            </a:extLst>
          </p:cNvPr>
          <p:cNvSpPr>
            <a:spLocks noChangeArrowheads="1"/>
          </p:cNvSpPr>
          <p:nvPr/>
        </p:nvSpPr>
        <p:spPr bwMode="auto">
          <a:xfrm>
            <a:off x="6456363" y="3789363"/>
            <a:ext cx="1903412" cy="1811337"/>
          </a:xfrm>
          <a:prstGeom prst="ellipse">
            <a:avLst/>
          </a:prstGeom>
          <a:solidFill>
            <a:srgbClr val="FFCC66"/>
          </a:solidFill>
          <a:ln w="38100">
            <a:solidFill>
              <a:srgbClr val="6600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0"/>
              </a:spcBef>
              <a:buFontTx/>
              <a:buNone/>
            </a:pPr>
            <a:endParaRPr kumimoji="0" lang="en-US" altLang="de-DE">
              <a:latin typeface="Times New Roman" panose="02020603050405020304" pitchFamily="18" charset="0"/>
            </a:endParaRPr>
          </a:p>
        </p:txBody>
      </p:sp>
      <p:sp>
        <p:nvSpPr>
          <p:cNvPr id="19460" name="Rectangle 5">
            <a:extLst>
              <a:ext uri="{FF2B5EF4-FFF2-40B4-BE49-F238E27FC236}">
                <a16:creationId xmlns:a16="http://schemas.microsoft.com/office/drawing/2014/main" id="{FD2A49AB-CD23-4A4B-9576-F0E10186BF09}"/>
              </a:ext>
            </a:extLst>
          </p:cNvPr>
          <p:cNvSpPr>
            <a:spLocks noChangeArrowheads="1"/>
          </p:cNvSpPr>
          <p:nvPr/>
        </p:nvSpPr>
        <p:spPr bwMode="auto">
          <a:xfrm>
            <a:off x="1158875" y="5819775"/>
            <a:ext cx="8840788" cy="1071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0"/>
              </a:spcBef>
              <a:buFontTx/>
              <a:buNone/>
            </a:pPr>
            <a:endParaRPr kumimoji="0" lang="en-US" altLang="de-DE">
              <a:latin typeface="Times New Roman" panose="02020603050405020304" pitchFamily="18" charset="0"/>
            </a:endParaRPr>
          </a:p>
        </p:txBody>
      </p:sp>
      <p:sp>
        <p:nvSpPr>
          <p:cNvPr id="19461" name="Rectangle 7">
            <a:extLst>
              <a:ext uri="{FF2B5EF4-FFF2-40B4-BE49-F238E27FC236}">
                <a16:creationId xmlns:a16="http://schemas.microsoft.com/office/drawing/2014/main" id="{B351C3E1-ED0F-4374-802D-92653ECDF5B5}"/>
              </a:ext>
            </a:extLst>
          </p:cNvPr>
          <p:cNvSpPr>
            <a:spLocks noChangeArrowheads="1"/>
          </p:cNvSpPr>
          <p:nvPr/>
        </p:nvSpPr>
        <p:spPr bwMode="auto">
          <a:xfrm>
            <a:off x="1527175" y="209550"/>
            <a:ext cx="9145588"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0"/>
              </a:spcBef>
              <a:buFontTx/>
              <a:buNone/>
            </a:pPr>
            <a:endParaRPr kumimoji="0" lang="en-US" altLang="de-DE">
              <a:latin typeface="Times New Roman" panose="02020603050405020304" pitchFamily="18" charset="0"/>
            </a:endParaRPr>
          </a:p>
        </p:txBody>
      </p:sp>
      <p:sp>
        <p:nvSpPr>
          <p:cNvPr id="19462" name="Rectangle 8">
            <a:extLst>
              <a:ext uri="{FF2B5EF4-FFF2-40B4-BE49-F238E27FC236}">
                <a16:creationId xmlns:a16="http://schemas.microsoft.com/office/drawing/2014/main" id="{3483E3FB-7142-446B-B9B7-4ABB149228F0}"/>
              </a:ext>
            </a:extLst>
          </p:cNvPr>
          <p:cNvSpPr>
            <a:spLocks noChangeArrowheads="1"/>
          </p:cNvSpPr>
          <p:nvPr/>
        </p:nvSpPr>
        <p:spPr bwMode="auto">
          <a:xfrm>
            <a:off x="2386013" y="204788"/>
            <a:ext cx="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0"/>
              </a:spcBef>
              <a:buFontTx/>
              <a:buNone/>
            </a:pPr>
            <a:endParaRPr kumimoji="0" lang="en-GB" altLang="de-DE" sz="4000" b="1">
              <a:solidFill>
                <a:srgbClr val="FFFF00"/>
              </a:solidFill>
              <a:latin typeface="Arial" panose="020B0604020202020204" pitchFamily="34" charset="0"/>
            </a:endParaRPr>
          </a:p>
        </p:txBody>
      </p:sp>
      <p:sp>
        <p:nvSpPr>
          <p:cNvPr id="19463" name="Oval 9">
            <a:extLst>
              <a:ext uri="{FF2B5EF4-FFF2-40B4-BE49-F238E27FC236}">
                <a16:creationId xmlns:a16="http://schemas.microsoft.com/office/drawing/2014/main" id="{96598E9B-6CD5-41D5-B5BA-DBA349B854CB}"/>
              </a:ext>
            </a:extLst>
          </p:cNvPr>
          <p:cNvSpPr>
            <a:spLocks noChangeArrowheads="1"/>
          </p:cNvSpPr>
          <p:nvPr/>
        </p:nvSpPr>
        <p:spPr bwMode="auto">
          <a:xfrm>
            <a:off x="4365625" y="2225675"/>
            <a:ext cx="3530600" cy="3219450"/>
          </a:xfrm>
          <a:prstGeom prst="ellipse">
            <a:avLst/>
          </a:prstGeom>
          <a:solidFill>
            <a:srgbClr val="6699FF">
              <a:alpha val="59999"/>
            </a:srgbClr>
          </a:solidFill>
          <a:ln w="38100">
            <a:solidFill>
              <a:srgbClr val="2F08AA"/>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0"/>
              </a:spcBef>
              <a:buFontTx/>
              <a:buNone/>
            </a:pPr>
            <a:endParaRPr kumimoji="0" lang="en-US" altLang="de-DE">
              <a:latin typeface="Times New Roman" panose="02020603050405020304" pitchFamily="18" charset="0"/>
            </a:endParaRPr>
          </a:p>
        </p:txBody>
      </p:sp>
      <p:sp>
        <p:nvSpPr>
          <p:cNvPr id="19464" name="Rectangle 10">
            <a:extLst>
              <a:ext uri="{FF2B5EF4-FFF2-40B4-BE49-F238E27FC236}">
                <a16:creationId xmlns:a16="http://schemas.microsoft.com/office/drawing/2014/main" id="{473E2E3C-AEDB-47DB-9F76-B1920B1930EA}"/>
              </a:ext>
            </a:extLst>
          </p:cNvPr>
          <p:cNvSpPr>
            <a:spLocks noChangeArrowheads="1"/>
          </p:cNvSpPr>
          <p:nvPr/>
        </p:nvSpPr>
        <p:spPr bwMode="auto">
          <a:xfrm>
            <a:off x="5410200" y="3338513"/>
            <a:ext cx="1552575" cy="377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0"/>
              </a:spcBef>
              <a:buFontTx/>
              <a:buNone/>
            </a:pPr>
            <a:endParaRPr kumimoji="0" lang="en-US" altLang="de-DE">
              <a:latin typeface="Times New Roman" panose="02020603050405020304" pitchFamily="18" charset="0"/>
            </a:endParaRPr>
          </a:p>
        </p:txBody>
      </p:sp>
      <p:sp>
        <p:nvSpPr>
          <p:cNvPr id="19465" name="Rectangle 11">
            <a:extLst>
              <a:ext uri="{FF2B5EF4-FFF2-40B4-BE49-F238E27FC236}">
                <a16:creationId xmlns:a16="http://schemas.microsoft.com/office/drawing/2014/main" id="{6E2BEFE6-0490-432F-9E82-76A2910CAF83}"/>
              </a:ext>
            </a:extLst>
          </p:cNvPr>
          <p:cNvSpPr>
            <a:spLocks noChangeArrowheads="1"/>
          </p:cNvSpPr>
          <p:nvPr/>
        </p:nvSpPr>
        <p:spPr bwMode="auto">
          <a:xfrm>
            <a:off x="5397500" y="3317875"/>
            <a:ext cx="10160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17961" dir="2700000" algn="ctr" rotWithShape="0">
                    <a:schemeClr val="tx2"/>
                  </a:outerShdw>
                </a:effectLst>
              </a14:hiddenEffects>
            </a:ext>
          </a:extLst>
        </p:spPr>
        <p:txBody>
          <a:bodyPr wrap="none" lIns="0" tIns="0" rIns="0" bIns="0">
            <a:spAutoFit/>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0"/>
              </a:spcBef>
              <a:buFontTx/>
              <a:buNone/>
            </a:pPr>
            <a:r>
              <a:rPr kumimoji="0" lang="en-GB" altLang="de-DE" sz="2000" b="1">
                <a:solidFill>
                  <a:schemeClr val="tx2"/>
                </a:solidFill>
                <a:latin typeface="Arial" panose="020B0604020202020204" pitchFamily="34" charset="0"/>
              </a:rPr>
              <a:t>Tourette</a:t>
            </a:r>
            <a:endParaRPr kumimoji="0" lang="en-GB" altLang="de-DE" sz="2000">
              <a:solidFill>
                <a:schemeClr val="tx2"/>
              </a:solidFill>
              <a:latin typeface="Times New Roman" panose="02020603050405020304" pitchFamily="18" charset="0"/>
            </a:endParaRPr>
          </a:p>
        </p:txBody>
      </p:sp>
      <p:sp>
        <p:nvSpPr>
          <p:cNvPr id="19466" name="Rectangle 12">
            <a:extLst>
              <a:ext uri="{FF2B5EF4-FFF2-40B4-BE49-F238E27FC236}">
                <a16:creationId xmlns:a16="http://schemas.microsoft.com/office/drawing/2014/main" id="{C1F4A257-2BCF-4DF5-9311-13C35DE41A28}"/>
              </a:ext>
            </a:extLst>
          </p:cNvPr>
          <p:cNvSpPr>
            <a:spLocks noChangeArrowheads="1"/>
          </p:cNvSpPr>
          <p:nvPr/>
        </p:nvSpPr>
        <p:spPr bwMode="auto">
          <a:xfrm>
            <a:off x="3413125" y="3408363"/>
            <a:ext cx="1195388" cy="663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0"/>
              </a:spcBef>
              <a:buFontTx/>
              <a:buNone/>
            </a:pPr>
            <a:endParaRPr kumimoji="0" lang="en-US" altLang="de-DE">
              <a:latin typeface="Times New Roman" panose="02020603050405020304" pitchFamily="18" charset="0"/>
            </a:endParaRPr>
          </a:p>
        </p:txBody>
      </p:sp>
      <p:sp>
        <p:nvSpPr>
          <p:cNvPr id="19467" name="Rectangle 13">
            <a:extLst>
              <a:ext uri="{FF2B5EF4-FFF2-40B4-BE49-F238E27FC236}">
                <a16:creationId xmlns:a16="http://schemas.microsoft.com/office/drawing/2014/main" id="{332B0C01-70CA-4B9D-B571-076B5121D5A8}"/>
              </a:ext>
            </a:extLst>
          </p:cNvPr>
          <p:cNvSpPr>
            <a:spLocks noChangeArrowheads="1"/>
          </p:cNvSpPr>
          <p:nvPr/>
        </p:nvSpPr>
        <p:spPr bwMode="auto">
          <a:xfrm>
            <a:off x="9082088" y="3578225"/>
            <a:ext cx="973137" cy="412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0"/>
              </a:spcBef>
              <a:buFontTx/>
              <a:buNone/>
            </a:pPr>
            <a:endParaRPr kumimoji="0" lang="en-US" altLang="de-DE">
              <a:latin typeface="Times New Roman" panose="02020603050405020304" pitchFamily="18" charset="0"/>
            </a:endParaRPr>
          </a:p>
        </p:txBody>
      </p:sp>
      <p:sp>
        <p:nvSpPr>
          <p:cNvPr id="19468" name="Rectangle 14">
            <a:extLst>
              <a:ext uri="{FF2B5EF4-FFF2-40B4-BE49-F238E27FC236}">
                <a16:creationId xmlns:a16="http://schemas.microsoft.com/office/drawing/2014/main" id="{A17972C0-D24F-4879-BA16-524E09796DFD}"/>
              </a:ext>
            </a:extLst>
          </p:cNvPr>
          <p:cNvSpPr>
            <a:spLocks noChangeArrowheads="1"/>
          </p:cNvSpPr>
          <p:nvPr/>
        </p:nvSpPr>
        <p:spPr bwMode="auto">
          <a:xfrm>
            <a:off x="8891588" y="3479800"/>
            <a:ext cx="1355725"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17961" dir="2700000" algn="ctr" rotWithShape="0">
                    <a:schemeClr val="tx2"/>
                  </a:outerShdw>
                </a:effectLst>
              </a14:hiddenEffects>
            </a:ext>
          </a:extLst>
        </p:spPr>
        <p:txBody>
          <a:bodyPr wrap="none" lIns="0" tIns="0" rIns="0" bIns="0">
            <a:spAutoFit/>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lgn="ctr">
              <a:spcBef>
                <a:spcPct val="0"/>
              </a:spcBef>
              <a:buFontTx/>
              <a:buNone/>
            </a:pPr>
            <a:r>
              <a:rPr kumimoji="0" lang="en-GB" altLang="de-DE" sz="2000" b="1">
                <a:solidFill>
                  <a:schemeClr val="tx2"/>
                </a:solidFill>
                <a:latin typeface="Arial" panose="020B0604020202020204" pitchFamily="34" charset="0"/>
              </a:rPr>
              <a:t>Depressive</a:t>
            </a:r>
          </a:p>
          <a:p>
            <a:pPr algn="ctr">
              <a:spcBef>
                <a:spcPct val="0"/>
              </a:spcBef>
              <a:buFontTx/>
              <a:buNone/>
            </a:pPr>
            <a:r>
              <a:rPr kumimoji="0" lang="en-GB" altLang="de-DE" sz="2000" b="1">
                <a:solidFill>
                  <a:schemeClr val="tx2"/>
                </a:solidFill>
                <a:latin typeface="Arial" panose="020B0604020202020204" pitchFamily="34" charset="0"/>
              </a:rPr>
              <a:t>Störungen</a:t>
            </a:r>
            <a:endParaRPr kumimoji="0" lang="en-GB" altLang="de-DE" sz="2000">
              <a:solidFill>
                <a:schemeClr val="tx2"/>
              </a:solidFill>
              <a:latin typeface="Times New Roman" panose="02020603050405020304" pitchFamily="18" charset="0"/>
            </a:endParaRPr>
          </a:p>
        </p:txBody>
      </p:sp>
      <p:sp>
        <p:nvSpPr>
          <p:cNvPr id="19469" name="Rectangle 17">
            <a:extLst>
              <a:ext uri="{FF2B5EF4-FFF2-40B4-BE49-F238E27FC236}">
                <a16:creationId xmlns:a16="http://schemas.microsoft.com/office/drawing/2014/main" id="{674F046A-E58F-4171-A852-67DB0DE31E4E}"/>
              </a:ext>
            </a:extLst>
          </p:cNvPr>
          <p:cNvSpPr>
            <a:spLocks noChangeArrowheads="1"/>
          </p:cNvSpPr>
          <p:nvPr/>
        </p:nvSpPr>
        <p:spPr bwMode="auto">
          <a:xfrm>
            <a:off x="6656388" y="3981450"/>
            <a:ext cx="1196975" cy="949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0"/>
              </a:spcBef>
              <a:buFontTx/>
              <a:buNone/>
            </a:pPr>
            <a:endParaRPr kumimoji="0" lang="en-US" altLang="de-DE">
              <a:latin typeface="Times New Roman" panose="02020603050405020304" pitchFamily="18" charset="0"/>
            </a:endParaRPr>
          </a:p>
        </p:txBody>
      </p:sp>
      <p:sp>
        <p:nvSpPr>
          <p:cNvPr id="19470" name="Rectangle 18">
            <a:extLst>
              <a:ext uri="{FF2B5EF4-FFF2-40B4-BE49-F238E27FC236}">
                <a16:creationId xmlns:a16="http://schemas.microsoft.com/office/drawing/2014/main" id="{8BB6AD64-65AC-4493-9BE0-DBD39D9B8DEC}"/>
              </a:ext>
            </a:extLst>
          </p:cNvPr>
          <p:cNvSpPr>
            <a:spLocks noChangeArrowheads="1"/>
          </p:cNvSpPr>
          <p:nvPr/>
        </p:nvSpPr>
        <p:spPr bwMode="auto">
          <a:xfrm>
            <a:off x="6872288" y="4365625"/>
            <a:ext cx="811212" cy="615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17961" dir="2700000" algn="ctr" rotWithShape="0">
                    <a:schemeClr val="tx2"/>
                  </a:outerShdw>
                </a:effectLst>
              </a14:hiddenEffects>
            </a:ext>
          </a:extLst>
        </p:spPr>
        <p:txBody>
          <a:bodyPr wrap="none" lIns="0" tIns="0" rIns="0" bIns="0">
            <a:spAutoFit/>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lgn="ctr">
              <a:spcBef>
                <a:spcPct val="0"/>
              </a:spcBef>
              <a:buFontTx/>
              <a:buNone/>
            </a:pPr>
            <a:r>
              <a:rPr kumimoji="0" lang="en-GB" altLang="de-DE" sz="2000" b="1">
                <a:solidFill>
                  <a:schemeClr val="tx2"/>
                </a:solidFill>
                <a:latin typeface="Arial" panose="020B0604020202020204" pitchFamily="34" charset="0"/>
              </a:rPr>
              <a:t>Zwang</a:t>
            </a:r>
            <a:br>
              <a:rPr kumimoji="0" lang="en-GB" altLang="de-DE" sz="2000" b="1">
                <a:solidFill>
                  <a:schemeClr val="tx2"/>
                </a:solidFill>
                <a:latin typeface="Arial" panose="020B0604020202020204" pitchFamily="34" charset="0"/>
              </a:rPr>
            </a:br>
            <a:r>
              <a:rPr kumimoji="0" lang="en-GB" altLang="de-DE" sz="2000" b="1">
                <a:solidFill>
                  <a:schemeClr val="tx2"/>
                </a:solidFill>
                <a:latin typeface="Arial" panose="020B0604020202020204" pitchFamily="34" charset="0"/>
              </a:rPr>
              <a:t>OCD </a:t>
            </a:r>
          </a:p>
        </p:txBody>
      </p:sp>
      <p:sp>
        <p:nvSpPr>
          <p:cNvPr id="19471" name="Oval 20">
            <a:extLst>
              <a:ext uri="{FF2B5EF4-FFF2-40B4-BE49-F238E27FC236}">
                <a16:creationId xmlns:a16="http://schemas.microsoft.com/office/drawing/2014/main" id="{4D3B0A5A-4B89-4596-9BB7-B312973E2325}"/>
              </a:ext>
            </a:extLst>
          </p:cNvPr>
          <p:cNvSpPr>
            <a:spLocks noChangeArrowheads="1"/>
          </p:cNvSpPr>
          <p:nvPr/>
        </p:nvSpPr>
        <p:spPr bwMode="auto">
          <a:xfrm>
            <a:off x="8732838" y="2987675"/>
            <a:ext cx="1673225" cy="1593850"/>
          </a:xfrm>
          <a:prstGeom prst="ellipse">
            <a:avLst/>
          </a:prstGeom>
          <a:noFill/>
          <a:ln w="38100">
            <a:solidFill>
              <a:srgbClr val="FF99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0"/>
              </a:spcBef>
              <a:buFontTx/>
              <a:buNone/>
            </a:pPr>
            <a:endParaRPr kumimoji="0" lang="en-US" altLang="de-DE">
              <a:latin typeface="Times New Roman" panose="02020603050405020304" pitchFamily="18" charset="0"/>
            </a:endParaRPr>
          </a:p>
        </p:txBody>
      </p:sp>
      <p:sp>
        <p:nvSpPr>
          <p:cNvPr id="19472" name="Rectangle 21">
            <a:extLst>
              <a:ext uri="{FF2B5EF4-FFF2-40B4-BE49-F238E27FC236}">
                <a16:creationId xmlns:a16="http://schemas.microsoft.com/office/drawing/2014/main" id="{DB2F4158-18FC-411F-A508-BC32FB881346}"/>
              </a:ext>
            </a:extLst>
          </p:cNvPr>
          <p:cNvSpPr>
            <a:spLocks noChangeArrowheads="1"/>
          </p:cNvSpPr>
          <p:nvPr/>
        </p:nvSpPr>
        <p:spPr bwMode="auto">
          <a:xfrm>
            <a:off x="4954588" y="4745038"/>
            <a:ext cx="817562" cy="409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0"/>
              </a:spcBef>
              <a:buFontTx/>
              <a:buNone/>
            </a:pPr>
            <a:endParaRPr kumimoji="0" lang="en-US" altLang="de-DE">
              <a:latin typeface="Times New Roman" panose="02020603050405020304" pitchFamily="18" charset="0"/>
            </a:endParaRPr>
          </a:p>
        </p:txBody>
      </p:sp>
      <p:sp>
        <p:nvSpPr>
          <p:cNvPr id="19473" name="Rectangle 23">
            <a:extLst>
              <a:ext uri="{FF2B5EF4-FFF2-40B4-BE49-F238E27FC236}">
                <a16:creationId xmlns:a16="http://schemas.microsoft.com/office/drawing/2014/main" id="{3B86227E-164D-4E36-B92B-D358085EBE04}"/>
              </a:ext>
            </a:extLst>
          </p:cNvPr>
          <p:cNvSpPr>
            <a:spLocks noChangeArrowheads="1"/>
          </p:cNvSpPr>
          <p:nvPr/>
        </p:nvSpPr>
        <p:spPr bwMode="auto">
          <a:xfrm>
            <a:off x="7966075" y="3527425"/>
            <a:ext cx="1154113" cy="663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0"/>
              </a:spcBef>
              <a:buFontTx/>
              <a:buNone/>
            </a:pPr>
            <a:endParaRPr kumimoji="0" lang="en-US" altLang="de-DE">
              <a:latin typeface="Times New Roman" panose="02020603050405020304" pitchFamily="18" charset="0"/>
            </a:endParaRPr>
          </a:p>
        </p:txBody>
      </p:sp>
      <p:sp>
        <p:nvSpPr>
          <p:cNvPr id="19474" name="Oval 25">
            <a:extLst>
              <a:ext uri="{FF2B5EF4-FFF2-40B4-BE49-F238E27FC236}">
                <a16:creationId xmlns:a16="http://schemas.microsoft.com/office/drawing/2014/main" id="{67082F09-659A-4848-B53A-DA237613061F}"/>
              </a:ext>
            </a:extLst>
          </p:cNvPr>
          <p:cNvSpPr>
            <a:spLocks noChangeArrowheads="1"/>
          </p:cNvSpPr>
          <p:nvPr/>
        </p:nvSpPr>
        <p:spPr bwMode="auto">
          <a:xfrm>
            <a:off x="8694738" y="1141413"/>
            <a:ext cx="1747837" cy="1660525"/>
          </a:xfrm>
          <a:prstGeom prst="ellipse">
            <a:avLst/>
          </a:prstGeom>
          <a:noFill/>
          <a:ln w="38100">
            <a:solidFill>
              <a:srgbClr val="CC00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0"/>
              </a:spcBef>
              <a:buFontTx/>
              <a:buNone/>
            </a:pPr>
            <a:endParaRPr kumimoji="0" lang="en-GB" altLang="de-DE" sz="2000">
              <a:solidFill>
                <a:schemeClr val="tx2"/>
              </a:solidFill>
              <a:latin typeface="Times New Roman" panose="02020603050405020304" pitchFamily="18" charset="0"/>
            </a:endParaRPr>
          </a:p>
        </p:txBody>
      </p:sp>
      <p:sp>
        <p:nvSpPr>
          <p:cNvPr id="19475" name="Rectangle 26">
            <a:extLst>
              <a:ext uri="{FF2B5EF4-FFF2-40B4-BE49-F238E27FC236}">
                <a16:creationId xmlns:a16="http://schemas.microsoft.com/office/drawing/2014/main" id="{8378C73C-6C25-4950-A427-CDF8A9F2C42E}"/>
              </a:ext>
            </a:extLst>
          </p:cNvPr>
          <p:cNvSpPr>
            <a:spLocks noChangeArrowheads="1"/>
          </p:cNvSpPr>
          <p:nvPr/>
        </p:nvSpPr>
        <p:spPr bwMode="auto">
          <a:xfrm>
            <a:off x="9318625" y="1812925"/>
            <a:ext cx="498475" cy="315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0"/>
              </a:spcBef>
              <a:buFontTx/>
              <a:buNone/>
            </a:pPr>
            <a:endParaRPr kumimoji="0" lang="en-US" altLang="de-DE">
              <a:latin typeface="Times New Roman" panose="02020603050405020304" pitchFamily="18" charset="0"/>
            </a:endParaRPr>
          </a:p>
        </p:txBody>
      </p:sp>
      <p:sp>
        <p:nvSpPr>
          <p:cNvPr id="19476" name="Rectangle 27">
            <a:extLst>
              <a:ext uri="{FF2B5EF4-FFF2-40B4-BE49-F238E27FC236}">
                <a16:creationId xmlns:a16="http://schemas.microsoft.com/office/drawing/2014/main" id="{0C836760-6FEB-4A6C-AA03-32537FF2412C}"/>
              </a:ext>
            </a:extLst>
          </p:cNvPr>
          <p:cNvSpPr>
            <a:spLocks noChangeArrowheads="1"/>
          </p:cNvSpPr>
          <p:nvPr/>
        </p:nvSpPr>
        <p:spPr bwMode="auto">
          <a:xfrm>
            <a:off x="8947150" y="1666875"/>
            <a:ext cx="1243013"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17961" dir="2700000" algn="ctr" rotWithShape="0">
                    <a:schemeClr val="tx2"/>
                  </a:outerShdw>
                </a:effectLst>
              </a14:hiddenEffects>
            </a:ext>
          </a:extLst>
        </p:spPr>
        <p:txBody>
          <a:bodyPr wrap="none" lIns="0" tIns="0" rIns="0" bIns="0">
            <a:spAutoFit/>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lgn="ctr">
              <a:spcBef>
                <a:spcPct val="0"/>
              </a:spcBef>
              <a:buFontTx/>
              <a:buNone/>
            </a:pPr>
            <a:r>
              <a:rPr kumimoji="0" lang="en-GB" altLang="de-DE" sz="2000" b="1">
                <a:solidFill>
                  <a:schemeClr val="tx2"/>
                </a:solidFill>
                <a:latin typeface="Arial" panose="020B0604020202020204" pitchFamily="34" charset="0"/>
              </a:rPr>
              <a:t>Angst</a:t>
            </a:r>
          </a:p>
          <a:p>
            <a:pPr algn="ctr">
              <a:spcBef>
                <a:spcPct val="0"/>
              </a:spcBef>
              <a:buFontTx/>
              <a:buNone/>
            </a:pPr>
            <a:r>
              <a:rPr kumimoji="0" lang="en-GB" altLang="de-DE" sz="2000" b="1">
                <a:solidFill>
                  <a:schemeClr val="tx2"/>
                </a:solidFill>
                <a:latin typeface="Arial" panose="020B0604020202020204" pitchFamily="34" charset="0"/>
              </a:rPr>
              <a:t>störungen</a:t>
            </a:r>
            <a:endParaRPr kumimoji="0" lang="en-GB" altLang="de-DE" sz="2000">
              <a:solidFill>
                <a:schemeClr val="tx2"/>
              </a:solidFill>
              <a:latin typeface="Times New Roman" panose="02020603050405020304" pitchFamily="18" charset="0"/>
            </a:endParaRPr>
          </a:p>
        </p:txBody>
      </p:sp>
      <p:sp>
        <p:nvSpPr>
          <p:cNvPr id="19477" name="Rectangle 28">
            <a:extLst>
              <a:ext uri="{FF2B5EF4-FFF2-40B4-BE49-F238E27FC236}">
                <a16:creationId xmlns:a16="http://schemas.microsoft.com/office/drawing/2014/main" id="{C0C55181-B694-44C0-AA49-60A14476B57F}"/>
              </a:ext>
            </a:extLst>
          </p:cNvPr>
          <p:cNvSpPr>
            <a:spLocks noGrp="1" noChangeArrowheads="1"/>
          </p:cNvSpPr>
          <p:nvPr>
            <p:ph type="title"/>
          </p:nvPr>
        </p:nvSpPr>
        <p:spPr>
          <a:noFill/>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de-DE"/>
              <a:t>Komorbidität </a:t>
            </a:r>
          </a:p>
        </p:txBody>
      </p:sp>
      <p:sp>
        <p:nvSpPr>
          <p:cNvPr id="19478" name="Rectangle 29">
            <a:extLst>
              <a:ext uri="{FF2B5EF4-FFF2-40B4-BE49-F238E27FC236}">
                <a16:creationId xmlns:a16="http://schemas.microsoft.com/office/drawing/2014/main" id="{E2F939B6-58C5-421C-9F4F-A9B9CEE9A520}"/>
              </a:ext>
            </a:extLst>
          </p:cNvPr>
          <p:cNvSpPr>
            <a:spLocks noChangeArrowheads="1"/>
          </p:cNvSpPr>
          <p:nvPr/>
        </p:nvSpPr>
        <p:spPr bwMode="auto">
          <a:xfrm>
            <a:off x="2968625" y="3349625"/>
            <a:ext cx="1398588"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17961" dir="2700000" algn="ctr" rotWithShape="0">
                    <a:schemeClr val="tx2"/>
                  </a:outerShdw>
                </a:effectLst>
              </a14:hiddenEffects>
            </a:ext>
          </a:extLst>
        </p:spPr>
        <p:txBody>
          <a:bodyPr wrap="none" lIns="0" tIns="0" rIns="0" bIns="0">
            <a:spAutoFit/>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lgn="ctr">
              <a:spcBef>
                <a:spcPct val="0"/>
              </a:spcBef>
              <a:buFontTx/>
              <a:buNone/>
            </a:pPr>
            <a:r>
              <a:rPr kumimoji="0" lang="en-GB" altLang="de-DE" sz="2000" b="1">
                <a:solidFill>
                  <a:schemeClr val="tx2"/>
                </a:solidFill>
                <a:latin typeface="Arial" panose="020B0604020202020204" pitchFamily="34" charset="0"/>
              </a:rPr>
              <a:t>Chronische</a:t>
            </a:r>
            <a:br>
              <a:rPr kumimoji="0" lang="en-GB" altLang="de-DE" sz="2000" b="1">
                <a:solidFill>
                  <a:schemeClr val="tx2"/>
                </a:solidFill>
                <a:latin typeface="Arial" panose="020B0604020202020204" pitchFamily="34" charset="0"/>
              </a:rPr>
            </a:br>
            <a:r>
              <a:rPr kumimoji="0" lang="en-GB" altLang="de-DE" sz="2000" b="1">
                <a:solidFill>
                  <a:schemeClr val="tx2"/>
                </a:solidFill>
                <a:latin typeface="Arial" panose="020B0604020202020204" pitchFamily="34" charset="0"/>
              </a:rPr>
              <a:t>motorische</a:t>
            </a:r>
          </a:p>
          <a:p>
            <a:pPr algn="ctr">
              <a:spcBef>
                <a:spcPct val="0"/>
              </a:spcBef>
              <a:buFontTx/>
              <a:buNone/>
            </a:pPr>
            <a:r>
              <a:rPr kumimoji="0" lang="en-GB" altLang="de-DE" sz="2000" b="1">
                <a:solidFill>
                  <a:schemeClr val="tx2"/>
                </a:solidFill>
                <a:latin typeface="Arial" panose="020B0604020202020204" pitchFamily="34" charset="0"/>
              </a:rPr>
              <a:t>Tics</a:t>
            </a:r>
          </a:p>
        </p:txBody>
      </p:sp>
      <p:sp>
        <p:nvSpPr>
          <p:cNvPr id="19479" name="AutoShape 31">
            <a:extLst>
              <a:ext uri="{FF2B5EF4-FFF2-40B4-BE49-F238E27FC236}">
                <a16:creationId xmlns:a16="http://schemas.microsoft.com/office/drawing/2014/main" id="{3995F9DF-C5D8-4547-A6D2-2929398A1F1A}"/>
              </a:ext>
            </a:extLst>
          </p:cNvPr>
          <p:cNvSpPr>
            <a:spLocks noChangeArrowheads="1"/>
          </p:cNvSpPr>
          <p:nvPr/>
        </p:nvSpPr>
        <p:spPr bwMode="auto">
          <a:xfrm>
            <a:off x="7391400" y="1700213"/>
            <a:ext cx="1009650" cy="576262"/>
          </a:xfrm>
          <a:prstGeom prst="rightArrow">
            <a:avLst>
              <a:gd name="adj1" fmla="val 50000"/>
              <a:gd name="adj2" fmla="val 43802"/>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0"/>
              </a:spcBef>
              <a:buFontTx/>
              <a:buNone/>
            </a:pPr>
            <a:endParaRPr kumimoji="0" lang="en-US" altLang="de-DE">
              <a:latin typeface="Times New Roman" panose="02020603050405020304" pitchFamily="18" charset="0"/>
            </a:endParaRPr>
          </a:p>
        </p:txBody>
      </p:sp>
      <p:sp>
        <p:nvSpPr>
          <p:cNvPr id="19480" name="AutoShape 32">
            <a:extLst>
              <a:ext uri="{FF2B5EF4-FFF2-40B4-BE49-F238E27FC236}">
                <a16:creationId xmlns:a16="http://schemas.microsoft.com/office/drawing/2014/main" id="{A825ACFE-7C55-41CC-ACA2-688D5E11AD07}"/>
              </a:ext>
            </a:extLst>
          </p:cNvPr>
          <p:cNvSpPr>
            <a:spLocks noChangeArrowheads="1"/>
          </p:cNvSpPr>
          <p:nvPr/>
        </p:nvSpPr>
        <p:spPr bwMode="auto">
          <a:xfrm>
            <a:off x="7391400" y="3284538"/>
            <a:ext cx="1009650" cy="576262"/>
          </a:xfrm>
          <a:prstGeom prst="rightArrow">
            <a:avLst>
              <a:gd name="adj1" fmla="val 50000"/>
              <a:gd name="adj2" fmla="val 43802"/>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0"/>
              </a:spcBef>
              <a:buFontTx/>
              <a:buNone/>
            </a:pPr>
            <a:endParaRPr kumimoji="0" lang="en-US" altLang="de-DE">
              <a:latin typeface="Times New Roman" panose="02020603050405020304" pitchFamily="18" charset="0"/>
            </a:endParaRPr>
          </a:p>
        </p:txBody>
      </p:sp>
      <p:sp>
        <p:nvSpPr>
          <p:cNvPr id="19481" name="Oval 33">
            <a:extLst>
              <a:ext uri="{FF2B5EF4-FFF2-40B4-BE49-F238E27FC236}">
                <a16:creationId xmlns:a16="http://schemas.microsoft.com/office/drawing/2014/main" id="{2C0E472E-DD46-465D-B2E7-47D4E9FBD627}"/>
              </a:ext>
            </a:extLst>
          </p:cNvPr>
          <p:cNvSpPr>
            <a:spLocks noChangeArrowheads="1"/>
          </p:cNvSpPr>
          <p:nvPr/>
        </p:nvSpPr>
        <p:spPr bwMode="auto">
          <a:xfrm>
            <a:off x="4151313" y="4149725"/>
            <a:ext cx="2355850" cy="2241550"/>
          </a:xfrm>
          <a:prstGeom prst="ellipse">
            <a:avLst/>
          </a:prstGeom>
          <a:solidFill>
            <a:srgbClr val="FFCC66">
              <a:alpha val="39999"/>
            </a:srgbClr>
          </a:solidFill>
          <a:ln w="38100" algn="ctr">
            <a:solidFill>
              <a:srgbClr val="8A17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0"/>
              </a:spcBef>
              <a:buFontTx/>
              <a:buNone/>
            </a:pPr>
            <a:endParaRPr kumimoji="0" lang="en-US" altLang="de-DE">
              <a:latin typeface="Times New Roman" panose="02020603050405020304" pitchFamily="18" charset="0"/>
            </a:endParaRPr>
          </a:p>
        </p:txBody>
      </p:sp>
      <p:sp>
        <p:nvSpPr>
          <p:cNvPr id="19482" name="Rectangle 34">
            <a:extLst>
              <a:ext uri="{FF2B5EF4-FFF2-40B4-BE49-F238E27FC236}">
                <a16:creationId xmlns:a16="http://schemas.microsoft.com/office/drawing/2014/main" id="{C53FA028-0628-4527-BDC3-D93BC1763171}"/>
              </a:ext>
            </a:extLst>
          </p:cNvPr>
          <p:cNvSpPr>
            <a:spLocks noChangeArrowheads="1"/>
          </p:cNvSpPr>
          <p:nvPr/>
        </p:nvSpPr>
        <p:spPr bwMode="auto">
          <a:xfrm>
            <a:off x="4760913" y="5019675"/>
            <a:ext cx="1195387" cy="663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spcBef>
                <a:spcPct val="0"/>
              </a:spcBef>
              <a:buFontTx/>
              <a:buNone/>
            </a:pPr>
            <a:endParaRPr kumimoji="0" lang="en-US" altLang="de-DE">
              <a:latin typeface="Times New Roman" panose="02020603050405020304" pitchFamily="18" charset="0"/>
            </a:endParaRPr>
          </a:p>
        </p:txBody>
      </p:sp>
      <p:sp>
        <p:nvSpPr>
          <p:cNvPr id="19483" name="Rectangle 35">
            <a:extLst>
              <a:ext uri="{FF2B5EF4-FFF2-40B4-BE49-F238E27FC236}">
                <a16:creationId xmlns:a16="http://schemas.microsoft.com/office/drawing/2014/main" id="{7B8FD6E8-B1F0-480A-BDA2-747689B508F4}"/>
              </a:ext>
            </a:extLst>
          </p:cNvPr>
          <p:cNvSpPr>
            <a:spLocks noChangeArrowheads="1"/>
          </p:cNvSpPr>
          <p:nvPr/>
        </p:nvSpPr>
        <p:spPr bwMode="auto">
          <a:xfrm>
            <a:off x="5016500" y="5445125"/>
            <a:ext cx="7366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17961" dir="2700000" algn="ctr" rotWithShape="0">
                    <a:schemeClr val="tx2"/>
                  </a:outerShdw>
                </a:effectLst>
              </a14:hiddenEffects>
            </a:ext>
          </a:extLst>
        </p:spPr>
        <p:txBody>
          <a:bodyPr wrap="none" lIns="0" tIns="0" rIns="0" bIns="0">
            <a:spAutoFit/>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lgn="ctr">
              <a:spcBef>
                <a:spcPct val="0"/>
              </a:spcBef>
              <a:buFontTx/>
              <a:buNone/>
            </a:pPr>
            <a:r>
              <a:rPr kumimoji="0" lang="en-GB" altLang="de-DE" sz="2000" b="1">
                <a:solidFill>
                  <a:schemeClr val="tx2"/>
                </a:solidFill>
                <a:latin typeface="Arial" panose="020B0604020202020204" pitchFamily="34" charset="0"/>
              </a:rPr>
              <a:t>ADHD</a:t>
            </a:r>
          </a:p>
        </p:txBody>
      </p:sp>
      <p:sp>
        <p:nvSpPr>
          <p:cNvPr id="19484" name="Rectangle 36">
            <a:extLst>
              <a:ext uri="{FF2B5EF4-FFF2-40B4-BE49-F238E27FC236}">
                <a16:creationId xmlns:a16="http://schemas.microsoft.com/office/drawing/2014/main" id="{D560EF74-F4A0-4FAA-A8FE-0580C6B7FF8E}"/>
              </a:ext>
            </a:extLst>
          </p:cNvPr>
          <p:cNvSpPr>
            <a:spLocks noChangeArrowheads="1"/>
          </p:cNvSpPr>
          <p:nvPr/>
        </p:nvSpPr>
        <p:spPr bwMode="auto">
          <a:xfrm>
            <a:off x="7248525" y="1341438"/>
            <a:ext cx="11303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17961" dir="2700000" algn="ctr" rotWithShape="0">
                    <a:schemeClr val="tx2"/>
                  </a:outerShdw>
                </a:effectLst>
              </a14:hiddenEffects>
            </a:ext>
          </a:extLst>
        </p:spPr>
        <p:txBody>
          <a:bodyPr wrap="none" lIns="0" tIns="0" rIns="0" bIns="0">
            <a:spAutoFit/>
          </a:bodyPr>
          <a:lstStyle>
            <a:lvl1pPr>
              <a:spcBef>
                <a:spcPct val="20000"/>
              </a:spcBef>
              <a:buFont typeface="Wingdings" panose="05000000000000000000" pitchFamily="2" charset="2"/>
              <a:buChar char="§"/>
              <a:defRPr kumimoji="1" sz="2400">
                <a:solidFill>
                  <a:schemeClr val="tx1"/>
                </a:solidFill>
                <a:latin typeface="Calibri" panose="020F0502020204030204" pitchFamily="34" charset="0"/>
                <a:cs typeface="Calibri" panose="020F0502020204030204" pitchFamily="34" charset="0"/>
              </a:defRPr>
            </a:lvl1pPr>
            <a:lvl2pPr marL="742950" indent="-285750">
              <a:spcBef>
                <a:spcPct val="20000"/>
              </a:spcBef>
              <a:buChar char="–"/>
              <a:defRPr kumimoji="1" sz="2000" i="1">
                <a:solidFill>
                  <a:srgbClr val="883230"/>
                </a:solidFill>
                <a:latin typeface="Calibri" panose="020F0502020204030204" pitchFamily="34" charset="0"/>
                <a:cs typeface="Calibri" panose="020F0502020204030204" pitchFamily="34" charset="0"/>
              </a:defRPr>
            </a:lvl2pPr>
            <a:lvl3pPr marL="1143000" indent="-228600">
              <a:spcBef>
                <a:spcPct val="20000"/>
              </a:spcBef>
              <a:buFont typeface="Wingdings" panose="05000000000000000000" pitchFamily="2" charset="2"/>
              <a:buChar char="§"/>
              <a:defRPr kumimoji="1">
                <a:solidFill>
                  <a:schemeClr val="tx1"/>
                </a:solidFill>
                <a:latin typeface="Calibri" panose="020F0502020204030204" pitchFamily="34" charset="0"/>
                <a:cs typeface="Calibri" panose="020F0502020204030204" pitchFamily="34" charset="0"/>
              </a:defRPr>
            </a:lvl3pPr>
            <a:lvl4pPr marL="1600200" indent="-228600">
              <a:spcBef>
                <a:spcPct val="20000"/>
              </a:spcBef>
              <a:buChar char="–"/>
              <a:defRPr kumimoji="1" i="1">
                <a:solidFill>
                  <a:schemeClr val="tx1"/>
                </a:solidFill>
                <a:latin typeface="Times" panose="02020603050405020304" pitchFamily="18" charset="0"/>
                <a:cs typeface="Calibri" panose="020F0502020204030204" pitchFamily="34" charset="0"/>
              </a:defRPr>
            </a:lvl4pPr>
            <a:lvl5pPr marL="2057400" indent="-228600">
              <a:spcBef>
                <a:spcPct val="20000"/>
              </a:spcBef>
              <a:buChar char="»"/>
              <a:defRPr kumimoji="1" sz="1600">
                <a:solidFill>
                  <a:schemeClr val="tx1"/>
                </a:solidFill>
                <a:latin typeface="Tahoma" panose="020B0604030504040204" pitchFamily="34" charset="0"/>
                <a:cs typeface="Calibri" panose="020F0502020204030204" pitchFamily="34" charset="0"/>
              </a:defRPr>
            </a:lvl5pPr>
            <a:lvl6pPr marL="25146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6pPr>
            <a:lvl7pPr marL="29718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7pPr>
            <a:lvl8pPr marL="34290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8pPr>
            <a:lvl9pPr marL="3886200" indent="-228600" eaLnBrk="0" fontAlgn="base" hangingPunct="0">
              <a:spcBef>
                <a:spcPct val="20000"/>
              </a:spcBef>
              <a:spcAft>
                <a:spcPct val="0"/>
              </a:spcAft>
              <a:buChar char="»"/>
              <a:defRPr kumimoji="1" sz="1600">
                <a:solidFill>
                  <a:schemeClr val="tx1"/>
                </a:solidFill>
                <a:latin typeface="Tahoma" panose="020B0604030504040204" pitchFamily="34" charset="0"/>
                <a:cs typeface="Calibri" panose="020F0502020204030204" pitchFamily="34" charset="0"/>
              </a:defRPr>
            </a:lvl9pPr>
          </a:lstStyle>
          <a:p>
            <a:pPr algn="ctr">
              <a:spcBef>
                <a:spcPct val="0"/>
              </a:spcBef>
              <a:buFontTx/>
              <a:buNone/>
            </a:pPr>
            <a:r>
              <a:rPr kumimoji="0" lang="en-GB" altLang="de-DE" sz="2000" b="1">
                <a:solidFill>
                  <a:schemeClr val="tx2"/>
                </a:solidFill>
                <a:latin typeface="Arial" panose="020B0604020202020204" pitchFamily="34" charset="0"/>
              </a:rPr>
              <a:t>sekundär</a:t>
            </a:r>
            <a:endParaRPr kumimoji="0" lang="en-GB" altLang="de-DE" sz="2000">
              <a:solidFill>
                <a:schemeClr val="tx2"/>
              </a:solidFill>
              <a:latin typeface="Times New Roman" panose="02020603050405020304" pitchFamily="18"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14BB152-D302-41EE-8919-687B60A7855A}"/>
              </a:ext>
            </a:extLst>
          </p:cNvPr>
          <p:cNvSpPr>
            <a:spLocks noGrp="1" noChangeArrowheads="1"/>
          </p:cNvSpPr>
          <p:nvPr>
            <p:ph type="title"/>
          </p:nvPr>
        </p:nvSpPr>
        <p:spPr/>
        <p:txBody>
          <a:bodyPr/>
          <a:lstStyle/>
          <a:p>
            <a:r>
              <a:rPr lang="de-CH" altLang="de-DE"/>
              <a:t>Zusätzliche Probleme</a:t>
            </a:r>
          </a:p>
        </p:txBody>
      </p:sp>
      <p:sp>
        <p:nvSpPr>
          <p:cNvPr id="21507" name="Rectangle 3">
            <a:extLst>
              <a:ext uri="{FF2B5EF4-FFF2-40B4-BE49-F238E27FC236}">
                <a16:creationId xmlns:a16="http://schemas.microsoft.com/office/drawing/2014/main" id="{4F99DFAB-1628-4B12-AA80-0CF3224F3422}"/>
              </a:ext>
            </a:extLst>
          </p:cNvPr>
          <p:cNvSpPr>
            <a:spLocks noGrp="1" noChangeArrowheads="1"/>
          </p:cNvSpPr>
          <p:nvPr>
            <p:ph type="body" idx="1"/>
          </p:nvPr>
        </p:nvSpPr>
        <p:spPr/>
        <p:txBody>
          <a:bodyPr/>
          <a:lstStyle/>
          <a:p>
            <a:pPr>
              <a:lnSpc>
                <a:spcPct val="90000"/>
              </a:lnSpc>
            </a:pPr>
            <a:r>
              <a:rPr lang="de-CH" altLang="de-DE"/>
              <a:t>bei vielen Menschen mit TS:</a:t>
            </a:r>
          </a:p>
          <a:p>
            <a:pPr>
              <a:lnSpc>
                <a:spcPct val="90000"/>
              </a:lnSpc>
            </a:pPr>
            <a:endParaRPr lang="de-CH" altLang="de-DE"/>
          </a:p>
          <a:p>
            <a:pPr lvl="1">
              <a:lnSpc>
                <a:spcPct val="90000"/>
              </a:lnSpc>
            </a:pPr>
            <a:r>
              <a:rPr lang="de-CH" altLang="de-DE"/>
              <a:t>Zwanghafte Verhaltensweisen, Perfektionismus und ritualistisches Verhalten. </a:t>
            </a:r>
          </a:p>
          <a:p>
            <a:pPr lvl="1">
              <a:lnSpc>
                <a:spcPct val="90000"/>
              </a:lnSpc>
            </a:pPr>
            <a:r>
              <a:rPr lang="de-CH" altLang="de-DE"/>
              <a:t>Aufmerksamkeitsprobleme (Hyperkinetisches Syndrom); Hyperaktivität mit oder ohne Störung der Aufmerksamkeit. </a:t>
            </a:r>
          </a:p>
          <a:p>
            <a:pPr lvl="1">
              <a:lnSpc>
                <a:spcPct val="90000"/>
              </a:lnSpc>
            </a:pPr>
            <a:r>
              <a:rPr lang="de-CH" altLang="de-DE"/>
              <a:t>Lernschwierigkeiten. </a:t>
            </a:r>
          </a:p>
          <a:p>
            <a:pPr lvl="1">
              <a:lnSpc>
                <a:spcPct val="90000"/>
              </a:lnSpc>
            </a:pPr>
            <a:r>
              <a:rPr lang="de-CH" altLang="de-DE"/>
              <a:t>Schwierigkeiten mit der Impulskontrolle.</a:t>
            </a:r>
          </a:p>
          <a:p>
            <a:pPr lvl="1">
              <a:lnSpc>
                <a:spcPct val="90000"/>
              </a:lnSpc>
            </a:pPr>
            <a:r>
              <a:rPr lang="de-CH" altLang="de-DE"/>
              <a:t>Schlafstörungen und Depressivität.</a:t>
            </a:r>
          </a:p>
        </p:txBody>
      </p:sp>
    </p:spTree>
  </p:cSld>
  <p:clrMapOvr>
    <a:masterClrMapping/>
  </p:clrMapOvr>
</p:sld>
</file>

<file path=ppt/theme/theme1.xml><?xml version="1.0" encoding="utf-8"?>
<a:theme xmlns:a="http://schemas.openxmlformats.org/drawingml/2006/main" name="Winkel">
  <a:themeElements>
    <a:clrScheme name="">
      <a:dk1>
        <a:srgbClr val="360036"/>
      </a:dk1>
      <a:lt1>
        <a:srgbClr val="FFFFFF"/>
      </a:lt1>
      <a:dk2>
        <a:srgbClr val="000066"/>
      </a:dk2>
      <a:lt2>
        <a:srgbClr val="9999FF"/>
      </a:lt2>
      <a:accent1>
        <a:srgbClr val="BCE0D5"/>
      </a:accent1>
      <a:accent2>
        <a:srgbClr val="9999FF"/>
      </a:accent2>
      <a:accent3>
        <a:srgbClr val="FFFFFF"/>
      </a:accent3>
      <a:accent4>
        <a:srgbClr val="2D002D"/>
      </a:accent4>
      <a:accent5>
        <a:srgbClr val="DAEDE7"/>
      </a:accent5>
      <a:accent6>
        <a:srgbClr val="8A8AE7"/>
      </a:accent6>
      <a:hlink>
        <a:srgbClr val="009999"/>
      </a:hlink>
      <a:folHlink>
        <a:srgbClr val="C99DAF"/>
      </a:folHlink>
    </a:clrScheme>
    <a:fontScheme name="Winkel.pot">
      <a:majorFont>
        <a:latin typeface="Tahoma"/>
        <a:ea typeface=""/>
        <a:cs typeface=""/>
      </a:majorFont>
      <a:minorFont>
        <a:latin typeface="Tahom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Winkel.pot 1">
        <a:dk1>
          <a:srgbClr val="360036"/>
        </a:dk1>
        <a:lt1>
          <a:srgbClr val="FFFFFF"/>
        </a:lt1>
        <a:dk2>
          <a:srgbClr val="FFFFCC"/>
        </a:dk2>
        <a:lt2>
          <a:srgbClr val="666633"/>
        </a:lt2>
        <a:accent1>
          <a:srgbClr val="996600"/>
        </a:accent1>
        <a:accent2>
          <a:srgbClr val="CCCC00"/>
        </a:accent2>
        <a:accent3>
          <a:srgbClr val="FFFFFF"/>
        </a:accent3>
        <a:accent4>
          <a:srgbClr val="2D002D"/>
        </a:accent4>
        <a:accent5>
          <a:srgbClr val="CAB8AA"/>
        </a:accent5>
        <a:accent6>
          <a:srgbClr val="B9B900"/>
        </a:accent6>
        <a:hlink>
          <a:srgbClr val="99CC00"/>
        </a:hlink>
        <a:folHlink>
          <a:srgbClr val="996633"/>
        </a:folHlink>
      </a:clrScheme>
      <a:clrMap bg1="lt1" tx1="dk1" bg2="lt2" tx2="dk2" accent1="accent1" accent2="accent2" accent3="accent3" accent4="accent4" accent5="accent5" accent6="accent6" hlink="hlink" folHlink="folHlink"/>
    </a:extraClrScheme>
    <a:extraClrScheme>
      <a:clrScheme name="Winkel.pot 2">
        <a:dk1>
          <a:srgbClr val="000000"/>
        </a:dk1>
        <a:lt1>
          <a:srgbClr val="FFFFFF"/>
        </a:lt1>
        <a:dk2>
          <a:srgbClr val="FFFFFF"/>
        </a:dk2>
        <a:lt2>
          <a:srgbClr val="393939"/>
        </a:lt2>
        <a:accent1>
          <a:srgbClr val="B2B2B2"/>
        </a:accent1>
        <a:accent2>
          <a:srgbClr val="EAEAEA"/>
        </a:accent2>
        <a:accent3>
          <a:srgbClr val="FFFFFF"/>
        </a:accent3>
        <a:accent4>
          <a:srgbClr val="000000"/>
        </a:accent4>
        <a:accent5>
          <a:srgbClr val="D5D5D5"/>
        </a:accent5>
        <a:accent6>
          <a:srgbClr val="D4D4D4"/>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Winkel.pot 3">
        <a:dk1>
          <a:srgbClr val="360036"/>
        </a:dk1>
        <a:lt1>
          <a:srgbClr val="FFFFFF"/>
        </a:lt1>
        <a:dk2>
          <a:srgbClr val="FFFFCC"/>
        </a:dk2>
        <a:lt2>
          <a:srgbClr val="660066"/>
        </a:lt2>
        <a:accent1>
          <a:srgbClr val="C3A3C2"/>
        </a:accent1>
        <a:accent2>
          <a:srgbClr val="9999FF"/>
        </a:accent2>
        <a:accent3>
          <a:srgbClr val="FFFFFF"/>
        </a:accent3>
        <a:accent4>
          <a:srgbClr val="2D002D"/>
        </a:accent4>
        <a:accent5>
          <a:srgbClr val="DECEDD"/>
        </a:accent5>
        <a:accent6>
          <a:srgbClr val="8A8AE7"/>
        </a:accent6>
        <a:hlink>
          <a:srgbClr val="0099CC"/>
        </a:hlink>
        <a:folHlink>
          <a:srgbClr val="C99DAF"/>
        </a:folHlink>
      </a:clrScheme>
      <a:clrMap bg1="lt1" tx1="dk1" bg2="lt2" tx2="dk2" accent1="accent1" accent2="accent2" accent3="accent3" accent4="accent4" accent5="accent5" accent6="accent6" hlink="hlink" folHlink="folHlink"/>
    </a:extraClrScheme>
    <a:extraClrScheme>
      <a:clrScheme name="Winkel.pot 4">
        <a:dk1>
          <a:srgbClr val="000000"/>
        </a:dk1>
        <a:lt1>
          <a:srgbClr val="99CCFF"/>
        </a:lt1>
        <a:dk2>
          <a:srgbClr val="CCECFF"/>
        </a:dk2>
        <a:lt2>
          <a:srgbClr val="002244"/>
        </a:lt2>
        <a:accent1>
          <a:srgbClr val="336699"/>
        </a:accent1>
        <a:accent2>
          <a:srgbClr val="CC99FF"/>
        </a:accent2>
        <a:accent3>
          <a:srgbClr val="CAE2FF"/>
        </a:accent3>
        <a:accent4>
          <a:srgbClr val="000000"/>
        </a:accent4>
        <a:accent5>
          <a:srgbClr val="ADB8CA"/>
        </a:accent5>
        <a:accent6>
          <a:srgbClr val="B98AE7"/>
        </a:accent6>
        <a:hlink>
          <a:srgbClr val="33CCCC"/>
        </a:hlink>
        <a:folHlink>
          <a:srgbClr val="9999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C:\Programme\Microsoft Office\Vorlagen\Präsentationsdesigns\WINKEL.POT</Template>
  <TotalTime>0</TotalTime>
  <Words>2007</Words>
  <Application>Microsoft Office PowerPoint</Application>
  <PresentationFormat>Breitbild</PresentationFormat>
  <Paragraphs>204</Paragraphs>
  <Slides>30</Slides>
  <Notes>29</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30</vt:i4>
      </vt:variant>
    </vt:vector>
  </HeadingPairs>
  <TitlesOfParts>
    <vt:vector size="37" baseType="lpstr">
      <vt:lpstr>Times New Roman</vt:lpstr>
      <vt:lpstr>Arial</vt:lpstr>
      <vt:lpstr>Calibri</vt:lpstr>
      <vt:lpstr>Wingdings</vt:lpstr>
      <vt:lpstr>Times</vt:lpstr>
      <vt:lpstr>Tahoma</vt:lpstr>
      <vt:lpstr>Winkel</vt:lpstr>
      <vt:lpstr>PowerPoint-Präsentation</vt:lpstr>
      <vt:lpstr>Georges Gilles-de-la-Tourette</vt:lpstr>
      <vt:lpstr>Symptome</vt:lpstr>
      <vt:lpstr>Gedanken eines Betroffenen</vt:lpstr>
      <vt:lpstr>Tic-Klassifikation</vt:lpstr>
      <vt:lpstr>Vokal-Tics</vt:lpstr>
      <vt:lpstr>Schweregrad</vt:lpstr>
      <vt:lpstr>Komorbidität </vt:lpstr>
      <vt:lpstr>Zusätzliche Probleme</vt:lpstr>
      <vt:lpstr>Kann man Tics steuern?</vt:lpstr>
      <vt:lpstr>Kann man Tics steuern?</vt:lpstr>
      <vt:lpstr>Komplex und unverständlich</vt:lpstr>
      <vt:lpstr>Rainer Maria Rilke</vt:lpstr>
      <vt:lpstr>Ursachen</vt:lpstr>
      <vt:lpstr>SPECT-Befunde</vt:lpstr>
      <vt:lpstr>Supplementary Motor Area (SMA)</vt:lpstr>
      <vt:lpstr>SMA</vt:lpstr>
      <vt:lpstr>EEG</vt:lpstr>
      <vt:lpstr>EEG – EMG </vt:lpstr>
      <vt:lpstr>Genetik</vt:lpstr>
      <vt:lpstr>Ein Stammbaum</vt:lpstr>
      <vt:lpstr>Genetisches Risiko</vt:lpstr>
      <vt:lpstr>Psychosoziale Belastung der Angehörigen</vt:lpstr>
      <vt:lpstr>Therapiemöglichkeiten</vt:lpstr>
      <vt:lpstr>Medikamente</vt:lpstr>
      <vt:lpstr>Psychosoziale Unterstützung</vt:lpstr>
      <vt:lpstr>Hilfe in Schule und Beruf</vt:lpstr>
      <vt:lpstr>Hinweise zur Erziehung</vt:lpstr>
      <vt:lpstr>Soziale Beeinträchtigung</vt:lpstr>
      <vt:lpstr>Literatur</vt:lpstr>
    </vt:vector>
  </TitlesOfParts>
  <Company>Klinik Sonnenhalde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Das Gilles-de-la-Tourette Syndrom</dc:title>
  <dc:creator>Pfeifer</dc:creator>
  <cp:keywords>Tourette, Samuel Pfeifer</cp:keywords>
  <cp:lastModifiedBy>Samuel Pfeifer</cp:lastModifiedBy>
  <cp:revision>109</cp:revision>
  <dcterms:created xsi:type="dcterms:W3CDTF">1999-04-13T09:56:27Z</dcterms:created>
  <dcterms:modified xsi:type="dcterms:W3CDTF">2021-10-19T16:40:35Z</dcterms:modified>
</cp:coreProperties>
</file>