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330" r:id="rId2"/>
    <p:sldId id="331" r:id="rId3"/>
    <p:sldId id="389" r:id="rId4"/>
    <p:sldId id="332" r:id="rId5"/>
    <p:sldId id="334" r:id="rId6"/>
    <p:sldId id="335" r:id="rId7"/>
    <p:sldId id="336" r:id="rId8"/>
    <p:sldId id="337" r:id="rId9"/>
    <p:sldId id="338" r:id="rId10"/>
    <p:sldId id="339" r:id="rId11"/>
    <p:sldId id="343" r:id="rId12"/>
    <p:sldId id="340" r:id="rId13"/>
    <p:sldId id="391" r:id="rId14"/>
    <p:sldId id="344" r:id="rId15"/>
    <p:sldId id="345" r:id="rId16"/>
    <p:sldId id="346" r:id="rId17"/>
    <p:sldId id="347" r:id="rId18"/>
    <p:sldId id="348" r:id="rId19"/>
    <p:sldId id="349" r:id="rId20"/>
    <p:sldId id="350" r:id="rId21"/>
    <p:sldId id="364" r:id="rId22"/>
    <p:sldId id="365" r:id="rId23"/>
    <p:sldId id="351" r:id="rId24"/>
    <p:sldId id="352" r:id="rId25"/>
    <p:sldId id="353" r:id="rId26"/>
    <p:sldId id="354" r:id="rId27"/>
    <p:sldId id="355" r:id="rId28"/>
    <p:sldId id="356" r:id="rId29"/>
    <p:sldId id="357" r:id="rId30"/>
    <p:sldId id="358" r:id="rId31"/>
    <p:sldId id="359" r:id="rId32"/>
    <p:sldId id="329" r:id="rId33"/>
  </p:sldIdLst>
  <p:sldSz cx="9721850" cy="6858000"/>
  <p:notesSz cx="6858000" cy="9144000"/>
  <p:defaultTextStyle>
    <a:defPPr>
      <a:defRPr lang="en-US"/>
    </a:defPPr>
    <a:lvl1pPr algn="l" rtl="0" eaLnBrk="0" fontAlgn="base" hangingPunct="0">
      <a:spcBef>
        <a:spcPct val="0"/>
      </a:spcBef>
      <a:spcAft>
        <a:spcPct val="0"/>
      </a:spcAft>
      <a:defRPr kern="1200">
        <a:solidFill>
          <a:schemeClr val="tx1"/>
        </a:solidFill>
        <a:latin typeface="Palatino Linotype" panose="020405020505050303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Palatino Linotype" panose="020405020505050303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Palatino Linotype" panose="020405020505050303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Palatino Linotype" panose="020405020505050303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Palatino Linotype" panose="0204050205050503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Palatino Linotype" panose="0204050205050503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Palatino Linotype" panose="0204050205050503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Palatino Linotype" panose="0204050205050503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Palatino Linotype" panose="0204050205050503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06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59EF1"/>
    <a:srgbClr val="3366FF"/>
    <a:srgbClr val="ECEB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16" y="96"/>
      </p:cViewPr>
      <p:guideLst>
        <p:guide orient="horz" pos="2160"/>
        <p:guide pos="3062"/>
      </p:guideLst>
    </p:cSldViewPr>
  </p:slideViewPr>
  <p:notesTextViewPr>
    <p:cViewPr>
      <p:scale>
        <a:sx n="1" d="1"/>
        <a:sy n="1" d="1"/>
      </p:scale>
      <p:origin x="0" y="0"/>
    </p:cViewPr>
  </p:notesTextViewPr>
  <p:sorterViewPr>
    <p:cViewPr>
      <p:scale>
        <a:sx n="100" d="100"/>
        <a:sy n="100" d="100"/>
      </p:scale>
      <p:origin x="0" y="-5502"/>
    </p:cViewPr>
  </p:sorterViewPr>
  <p:notesViewPr>
    <p:cSldViewPr>
      <p:cViewPr varScale="1">
        <p:scale>
          <a:sx n="56" d="100"/>
          <a:sy n="56" d="100"/>
        </p:scale>
        <p:origin x="-28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de-CH"/>
          </a:p>
        </p:txBody>
      </p:sp>
      <p:sp>
        <p:nvSpPr>
          <p:cNvPr id="3" name="Datumsplatzhalter 2"/>
          <p:cNvSpPr>
            <a:spLocks noGrp="1"/>
          </p:cNvSpPr>
          <p:nvPr>
            <p:ph type="dt" sz="quarter" idx="1"/>
          </p:nvPr>
        </p:nvSpPr>
        <p:spPr>
          <a:xfrm>
            <a:off x="3068638" y="179388"/>
            <a:ext cx="3548062"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r>
              <a:rPr lang="de-CH"/>
              <a:t>Dr. med. Samuel Pfeifer: Therapeutische Themen und Trends – Alte Weisheit in neuen Gefässen?</a:t>
            </a:r>
          </a:p>
          <a:p>
            <a:pPr>
              <a:defRPr/>
            </a:pPr>
            <a:r>
              <a:rPr lang="de-CH"/>
              <a:t>Würzburg 2013</a:t>
            </a:r>
          </a:p>
        </p:txBody>
      </p:sp>
      <p:sp>
        <p:nvSpPr>
          <p:cNvPr id="4" name="Fußzeilenplatzhalter 3"/>
          <p:cNvSpPr>
            <a:spLocks noGrp="1"/>
          </p:cNvSpPr>
          <p:nvPr>
            <p:ph type="ftr" sz="quarter" idx="2"/>
          </p:nvPr>
        </p:nvSpPr>
        <p:spPr>
          <a:xfrm>
            <a:off x="549275" y="85328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r>
              <a:rPr lang="de-CH"/>
              <a:t>www.seminare-ps.net</a:t>
            </a:r>
          </a:p>
          <a:p>
            <a:pPr>
              <a:defRPr/>
            </a:pPr>
            <a:r>
              <a:rPr lang="de-CH"/>
              <a:t>www.samuelpfeifer.com</a:t>
            </a:r>
          </a:p>
        </p:txBody>
      </p:sp>
      <p:sp>
        <p:nvSpPr>
          <p:cNvPr id="5" name="Foliennummernplatzhalter 4"/>
          <p:cNvSpPr>
            <a:spLocks noGrp="1"/>
          </p:cNvSpPr>
          <p:nvPr>
            <p:ph type="sldNum" sz="quarter" idx="3"/>
          </p:nvPr>
        </p:nvSpPr>
        <p:spPr>
          <a:xfrm>
            <a:off x="3357563" y="8686800"/>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1805B6BD-15CB-427B-BA37-7C14EBA4D229}" type="slidenum">
              <a:rPr lang="de-CH" altLang="de-DE"/>
              <a:pPr>
                <a:defRPr/>
              </a:pPr>
              <a:t>‹Nr.›</a:t>
            </a:fld>
            <a:endParaRPr lang="de-CH" alt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de-CH"/>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24992753-3B76-40B3-BE1D-B7E8303C4FC8}" type="datetimeFigureOut">
              <a:rPr lang="de-CH"/>
              <a:pPr>
                <a:defRPr/>
              </a:pPr>
              <a:t>09.03.2017</a:t>
            </a:fld>
            <a:endParaRPr lang="de-CH"/>
          </a:p>
        </p:txBody>
      </p:sp>
      <p:sp>
        <p:nvSpPr>
          <p:cNvPr id="4" name="Folienbildplatzhalter 3"/>
          <p:cNvSpPr>
            <a:spLocks noGrp="1" noRot="1" noChangeAspect="1"/>
          </p:cNvSpPr>
          <p:nvPr>
            <p:ph type="sldImg" idx="2"/>
          </p:nvPr>
        </p:nvSpPr>
        <p:spPr>
          <a:xfrm>
            <a:off x="998538" y="685800"/>
            <a:ext cx="4860925" cy="3429000"/>
          </a:xfrm>
          <a:prstGeom prst="rect">
            <a:avLst/>
          </a:prstGeom>
          <a:noFill/>
          <a:ln w="12700">
            <a:solidFill>
              <a:prstClr val="black"/>
            </a:solidFill>
          </a:ln>
        </p:spPr>
        <p:txBody>
          <a:bodyPr vert="horz" lIns="91440" tIns="45720" rIns="91440" bIns="45720" rtlCol="0" anchor="ctr"/>
          <a:lstStyle/>
          <a:p>
            <a:pPr lvl="0"/>
            <a:endParaRPr lang="de-CH" noProof="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CH" noProof="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de-CH"/>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DB23B365-F6E4-4B40-8E44-2F1F12CA2481}" type="slidenum">
              <a:rPr lang="de-CH" altLang="de-DE"/>
              <a:pPr>
                <a:defRPr/>
              </a:pPr>
              <a:t>‹Nr.›</a:t>
            </a:fld>
            <a:endParaRPr lang="de-CH"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55675" eaLnBrk="0" hangingPunct="0">
              <a:defRPr>
                <a:solidFill>
                  <a:schemeClr val="tx1"/>
                </a:solidFill>
                <a:latin typeface="Arial" charset="0"/>
              </a:defRPr>
            </a:lvl1pPr>
            <a:lvl2pPr marL="742950" indent="-285750" defTabSz="955675" eaLnBrk="0" hangingPunct="0">
              <a:defRPr>
                <a:solidFill>
                  <a:schemeClr val="tx1"/>
                </a:solidFill>
                <a:latin typeface="Arial" charset="0"/>
              </a:defRPr>
            </a:lvl2pPr>
            <a:lvl3pPr marL="1143000" indent="-228600" defTabSz="955675" eaLnBrk="0" hangingPunct="0">
              <a:defRPr>
                <a:solidFill>
                  <a:schemeClr val="tx1"/>
                </a:solidFill>
                <a:latin typeface="Arial" charset="0"/>
              </a:defRPr>
            </a:lvl3pPr>
            <a:lvl4pPr marL="1600200" indent="-228600" defTabSz="955675" eaLnBrk="0" hangingPunct="0">
              <a:defRPr>
                <a:solidFill>
                  <a:schemeClr val="tx1"/>
                </a:solidFill>
                <a:latin typeface="Arial" charset="0"/>
              </a:defRPr>
            </a:lvl4pPr>
            <a:lvl5pPr marL="2057400" indent="-228600" defTabSz="955675" eaLnBrk="0" hangingPunct="0">
              <a:defRPr>
                <a:solidFill>
                  <a:schemeClr val="tx1"/>
                </a:solidFill>
                <a:latin typeface="Arial" charset="0"/>
              </a:defRPr>
            </a:lvl5pPr>
            <a:lvl6pPr marL="2514600" indent="-228600" defTabSz="955675" eaLnBrk="0" fontAlgn="base" hangingPunct="0">
              <a:spcBef>
                <a:spcPct val="0"/>
              </a:spcBef>
              <a:spcAft>
                <a:spcPct val="0"/>
              </a:spcAft>
              <a:defRPr>
                <a:solidFill>
                  <a:schemeClr val="tx1"/>
                </a:solidFill>
                <a:latin typeface="Arial" charset="0"/>
              </a:defRPr>
            </a:lvl6pPr>
            <a:lvl7pPr marL="2971800" indent="-228600" defTabSz="955675" eaLnBrk="0" fontAlgn="base" hangingPunct="0">
              <a:spcBef>
                <a:spcPct val="0"/>
              </a:spcBef>
              <a:spcAft>
                <a:spcPct val="0"/>
              </a:spcAft>
              <a:defRPr>
                <a:solidFill>
                  <a:schemeClr val="tx1"/>
                </a:solidFill>
                <a:latin typeface="Arial" charset="0"/>
              </a:defRPr>
            </a:lvl7pPr>
            <a:lvl8pPr marL="3429000" indent="-228600" defTabSz="955675" eaLnBrk="0" fontAlgn="base" hangingPunct="0">
              <a:spcBef>
                <a:spcPct val="0"/>
              </a:spcBef>
              <a:spcAft>
                <a:spcPct val="0"/>
              </a:spcAft>
              <a:defRPr>
                <a:solidFill>
                  <a:schemeClr val="tx1"/>
                </a:solidFill>
                <a:latin typeface="Arial" charset="0"/>
              </a:defRPr>
            </a:lvl8pPr>
            <a:lvl9pPr marL="3886200" indent="-228600" defTabSz="955675" eaLnBrk="0" fontAlgn="base" hangingPunct="0">
              <a:spcBef>
                <a:spcPct val="0"/>
              </a:spcBef>
              <a:spcAft>
                <a:spcPct val="0"/>
              </a:spcAft>
              <a:defRPr>
                <a:solidFill>
                  <a:schemeClr val="tx1"/>
                </a:solidFill>
                <a:latin typeface="Arial" charset="0"/>
              </a:defRPr>
            </a:lvl9pPr>
          </a:lstStyle>
          <a:p>
            <a:pPr eaLnBrk="1" hangingPunct="1"/>
            <a:fld id="{854775F6-C308-4E25-A415-3265A6433902}" type="slidenum">
              <a:rPr lang="en-US" smtClean="0"/>
              <a:pPr eaLnBrk="1" hangingPunct="1"/>
              <a:t>1</a:t>
            </a:fld>
            <a:endParaRPr lang="en-US"/>
          </a:p>
        </p:txBody>
      </p:sp>
      <p:sp>
        <p:nvSpPr>
          <p:cNvPr id="34819" name="Rectangle 2"/>
          <p:cNvSpPr>
            <a:spLocks noGrp="1" noRot="1" noChangeAspect="1" noChangeArrowheads="1" noTextEdit="1"/>
          </p:cNvSpPr>
          <p:nvPr>
            <p:ph type="sldImg"/>
          </p:nvPr>
        </p:nvSpPr>
        <p:spPr>
          <a:xfrm>
            <a:off x="760413" y="744538"/>
            <a:ext cx="5278437" cy="3722687"/>
          </a:xfrm>
          <a:ln/>
        </p:spPr>
      </p:sp>
      <p:sp>
        <p:nvSpPr>
          <p:cNvPr id="3482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574912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defTabSz="955675" eaLnBrk="0" hangingPunct="0">
              <a:defRPr>
                <a:solidFill>
                  <a:schemeClr val="tx1"/>
                </a:solidFill>
                <a:latin typeface="Arial" charset="0"/>
              </a:defRPr>
            </a:lvl1pPr>
            <a:lvl2pPr marL="742950" indent="-285750" defTabSz="955675" eaLnBrk="0" hangingPunct="0">
              <a:defRPr>
                <a:solidFill>
                  <a:schemeClr val="tx1"/>
                </a:solidFill>
                <a:latin typeface="Arial" charset="0"/>
              </a:defRPr>
            </a:lvl2pPr>
            <a:lvl3pPr marL="1143000" indent="-228600" defTabSz="955675" eaLnBrk="0" hangingPunct="0">
              <a:defRPr>
                <a:solidFill>
                  <a:schemeClr val="tx1"/>
                </a:solidFill>
                <a:latin typeface="Arial" charset="0"/>
              </a:defRPr>
            </a:lvl3pPr>
            <a:lvl4pPr marL="1600200" indent="-228600" defTabSz="955675" eaLnBrk="0" hangingPunct="0">
              <a:defRPr>
                <a:solidFill>
                  <a:schemeClr val="tx1"/>
                </a:solidFill>
                <a:latin typeface="Arial" charset="0"/>
              </a:defRPr>
            </a:lvl4pPr>
            <a:lvl5pPr marL="2057400" indent="-228600" defTabSz="955675" eaLnBrk="0" hangingPunct="0">
              <a:defRPr>
                <a:solidFill>
                  <a:schemeClr val="tx1"/>
                </a:solidFill>
                <a:latin typeface="Arial" charset="0"/>
              </a:defRPr>
            </a:lvl5pPr>
            <a:lvl6pPr marL="2514600" indent="-228600" defTabSz="955675" eaLnBrk="0" fontAlgn="base" hangingPunct="0">
              <a:spcBef>
                <a:spcPct val="0"/>
              </a:spcBef>
              <a:spcAft>
                <a:spcPct val="0"/>
              </a:spcAft>
              <a:defRPr>
                <a:solidFill>
                  <a:schemeClr val="tx1"/>
                </a:solidFill>
                <a:latin typeface="Arial" charset="0"/>
              </a:defRPr>
            </a:lvl6pPr>
            <a:lvl7pPr marL="2971800" indent="-228600" defTabSz="955675" eaLnBrk="0" fontAlgn="base" hangingPunct="0">
              <a:spcBef>
                <a:spcPct val="0"/>
              </a:spcBef>
              <a:spcAft>
                <a:spcPct val="0"/>
              </a:spcAft>
              <a:defRPr>
                <a:solidFill>
                  <a:schemeClr val="tx1"/>
                </a:solidFill>
                <a:latin typeface="Arial" charset="0"/>
              </a:defRPr>
            </a:lvl7pPr>
            <a:lvl8pPr marL="3429000" indent="-228600" defTabSz="955675" eaLnBrk="0" fontAlgn="base" hangingPunct="0">
              <a:spcBef>
                <a:spcPct val="0"/>
              </a:spcBef>
              <a:spcAft>
                <a:spcPct val="0"/>
              </a:spcAft>
              <a:defRPr>
                <a:solidFill>
                  <a:schemeClr val="tx1"/>
                </a:solidFill>
                <a:latin typeface="Arial" charset="0"/>
              </a:defRPr>
            </a:lvl8pPr>
            <a:lvl9pPr marL="3886200" indent="-228600" defTabSz="955675" eaLnBrk="0" fontAlgn="base" hangingPunct="0">
              <a:spcBef>
                <a:spcPct val="0"/>
              </a:spcBef>
              <a:spcAft>
                <a:spcPct val="0"/>
              </a:spcAft>
              <a:defRPr>
                <a:solidFill>
                  <a:schemeClr val="tx1"/>
                </a:solidFill>
                <a:latin typeface="Arial" charset="0"/>
              </a:defRPr>
            </a:lvl9pPr>
          </a:lstStyle>
          <a:p>
            <a:pPr eaLnBrk="1" hangingPunct="1"/>
            <a:fld id="{36AC82DF-1FB6-40BE-8358-2C547D04C345}" type="slidenum">
              <a:rPr lang="en-US" smtClean="0"/>
              <a:pPr eaLnBrk="1" hangingPunct="1"/>
              <a:t>22</a:t>
            </a:fld>
            <a:endParaRPr lang="en-US"/>
          </a:p>
        </p:txBody>
      </p:sp>
      <p:sp>
        <p:nvSpPr>
          <p:cNvPr id="43011" name="Rectangle 2"/>
          <p:cNvSpPr>
            <a:spLocks noGrp="1" noRot="1" noChangeAspect="1" noChangeArrowheads="1" noTextEdit="1"/>
          </p:cNvSpPr>
          <p:nvPr>
            <p:ph type="sldImg"/>
          </p:nvPr>
        </p:nvSpPr>
        <p:spPr>
          <a:xfrm>
            <a:off x="760413" y="744538"/>
            <a:ext cx="5278437" cy="3722687"/>
          </a:xfrm>
          <a:ln/>
        </p:spPr>
      </p:sp>
      <p:sp>
        <p:nvSpPr>
          <p:cNvPr id="43012"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2572765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639756-27F1-4A46-AD9D-C034435F42C7}" type="slidenum">
              <a:rPr lang="en-US" altLang="en-US"/>
              <a:pPr/>
              <a:t>23</a:t>
            </a:fld>
            <a:endParaRPr lang="en-US" altLang="en-US"/>
          </a:p>
        </p:txBody>
      </p:sp>
      <p:sp>
        <p:nvSpPr>
          <p:cNvPr id="1012738" name="Rectangle 2"/>
          <p:cNvSpPr>
            <a:spLocks noGrp="1" noRot="1" noChangeAspect="1" noChangeArrowheads="1" noTextEdit="1"/>
          </p:cNvSpPr>
          <p:nvPr>
            <p:ph type="sldImg"/>
          </p:nvPr>
        </p:nvSpPr>
        <p:spPr>
          <a:xfrm>
            <a:off x="760413" y="744538"/>
            <a:ext cx="5278437" cy="3722687"/>
          </a:xfrm>
          <a:ln/>
        </p:spPr>
      </p:sp>
      <p:sp>
        <p:nvSpPr>
          <p:cNvPr id="1012739" name="Rectangle 3"/>
          <p:cNvSpPr>
            <a:spLocks noGrp="1" noChangeArrowheads="1"/>
          </p:cNvSpPr>
          <p:nvPr>
            <p:ph type="body" idx="1"/>
          </p:nvPr>
        </p:nvSpPr>
        <p:spPr/>
        <p:txBody>
          <a:bodyPr/>
          <a:lstStyle/>
          <a:p>
            <a:pPr marL="228600" indent="-228600">
              <a:lnSpc>
                <a:spcPct val="90000"/>
              </a:lnSpc>
            </a:pPr>
            <a:r>
              <a:rPr lang="de-DE" altLang="de-DE" sz="1000" b="1"/>
              <a:t>IHRE RECHTE UND PFLICHTEN</a:t>
            </a:r>
          </a:p>
          <a:p>
            <a:pPr marL="228600" indent="-228600">
              <a:lnSpc>
                <a:spcPct val="90000"/>
              </a:lnSpc>
            </a:pPr>
            <a:r>
              <a:rPr lang="de-DE" altLang="de-DE" sz="1000"/>
              <a:t>Es ist uns ein Anliegen, dass Sie sich als Gast der Klinik Sonnenhalde wohl fühlen. Als solcher haben Sie Anspruch auf freundliche, Ihre Persönlichkeit respektierende Aufnahme, Behandlung und Betreuung.</a:t>
            </a:r>
          </a:p>
          <a:p>
            <a:pPr marL="228600" indent="-228600">
              <a:lnSpc>
                <a:spcPct val="90000"/>
              </a:lnSpc>
            </a:pPr>
            <a:r>
              <a:rPr lang="de-DE" altLang="de-DE" sz="1000"/>
              <a:t>Sie haben das Recht, um Aufklärung zu ersuchen, wenn Sie glauben, nicht mit der nötigen Sorgfalt betreut zu werden. Sie können sich auch beschweren, wenn Sie den Eindruck haben, in Ihren Rechten verletzt worden zu sein. Sie tun dies am besten in der nachstehenden Reihenfolge:</a:t>
            </a:r>
          </a:p>
          <a:p>
            <a:pPr marL="228600" indent="-228600">
              <a:lnSpc>
                <a:spcPct val="90000"/>
              </a:lnSpc>
            </a:pPr>
            <a:r>
              <a:rPr lang="de-DE" altLang="de-DE" sz="1000"/>
              <a:t>Mündliche Darlegung Ihrer Anliegen bei der Stationsschwester, Stationspfleger oder beim behandelnden Arzt.</a:t>
            </a:r>
          </a:p>
          <a:p>
            <a:pPr marL="228600" indent="-228600">
              <a:lnSpc>
                <a:spcPct val="90000"/>
              </a:lnSpc>
            </a:pPr>
            <a:r>
              <a:rPr lang="de-DE" altLang="de-DE" sz="1000"/>
              <a:t>Bei schwerwiegenden Fällen schriftliche Darlegung Ihrer Anliegen an den Chefarzt oder den Leiter Verwaltung.</a:t>
            </a:r>
          </a:p>
          <a:p>
            <a:pPr marL="228600" indent="-228600">
              <a:lnSpc>
                <a:spcPct val="90000"/>
              </a:lnSpc>
            </a:pPr>
            <a:r>
              <a:rPr lang="de-DE" altLang="de-DE" sz="1000"/>
              <a:t>Weitere Ausführungen enthält das </a:t>
            </a:r>
            <a:r>
              <a:rPr lang="de-DE" altLang="de-DE" sz="1000" u="sng"/>
              <a:t>Patientenrecht</a:t>
            </a:r>
            <a:r>
              <a:rPr lang="de-DE" altLang="de-DE" sz="1000"/>
              <a:t>, das sich in Ihrem Nachttisch befindet. Das </a:t>
            </a:r>
            <a:r>
              <a:rPr lang="de-DE" altLang="de-DE" sz="1000" u="sng"/>
              <a:t>Psychiatriegesetz</a:t>
            </a:r>
            <a:r>
              <a:rPr lang="de-DE" altLang="de-DE" sz="1000"/>
              <a:t> des Kantons Basel-Stadt liegt an der Anmeldung/Information auf.</a:t>
            </a:r>
            <a:endParaRPr lang="de-DE" altLang="de-DE" sz="1000" b="1" u="sng"/>
          </a:p>
          <a:p>
            <a:pPr marL="228600" indent="-228600">
              <a:lnSpc>
                <a:spcPct val="90000"/>
              </a:lnSpc>
            </a:pPr>
            <a:r>
              <a:rPr lang="de-DE" altLang="de-DE" sz="1000" b="1" u="sng"/>
              <a:t>Rekursinstanz</a:t>
            </a:r>
          </a:p>
          <a:p>
            <a:pPr marL="228600" indent="-228600">
              <a:lnSpc>
                <a:spcPct val="90000"/>
              </a:lnSpc>
            </a:pPr>
            <a:r>
              <a:rPr lang="de-DE" altLang="de-DE" sz="1000"/>
              <a:t>Sollten Sie den Eindruck haben, gegen ihren Willen hier behalten oder behandelt zu werden, so können Sie sich an die Rekursinstanz des Kantons Basel wenden:</a:t>
            </a:r>
          </a:p>
          <a:p>
            <a:pPr marL="228600" indent="-228600">
              <a:lnSpc>
                <a:spcPct val="90000"/>
              </a:lnSpc>
            </a:pPr>
            <a:r>
              <a:rPr lang="de-DE" altLang="de-DE" sz="1000"/>
              <a:t>Psychiatrie-Rekurskommission</a:t>
            </a:r>
          </a:p>
          <a:p>
            <a:pPr marL="228600" indent="-228600">
              <a:lnSpc>
                <a:spcPct val="90000"/>
              </a:lnSpc>
            </a:pPr>
            <a:r>
              <a:rPr lang="de-DE" altLang="de-DE" sz="1000"/>
              <a:t>c/o Sanitätsdepartement</a:t>
            </a:r>
          </a:p>
          <a:p>
            <a:pPr marL="228600" indent="-228600">
              <a:lnSpc>
                <a:spcPct val="90000"/>
              </a:lnSpc>
            </a:pPr>
            <a:r>
              <a:rPr lang="de-DE" altLang="de-DE" sz="1000"/>
              <a:t>Postfach</a:t>
            </a:r>
          </a:p>
          <a:p>
            <a:pPr marL="228600" indent="-228600">
              <a:lnSpc>
                <a:spcPct val="90000"/>
              </a:lnSpc>
            </a:pPr>
            <a:r>
              <a:rPr lang="de-DE" altLang="de-DE" sz="1000"/>
              <a:t>4006 BASEL</a:t>
            </a:r>
          </a:p>
          <a:p>
            <a:pPr marL="228600" indent="-228600">
              <a:lnSpc>
                <a:spcPct val="90000"/>
              </a:lnSpc>
            </a:pPr>
            <a:r>
              <a:rPr lang="de-DE" altLang="de-DE" sz="1000"/>
              <a:t>Tel. 267 98 31, Fax 267 95 09</a:t>
            </a:r>
            <a:endParaRPr lang="de-DE" altLang="de-DE" sz="1000" b="1" u="sng"/>
          </a:p>
          <a:p>
            <a:pPr marL="228600" indent="-228600">
              <a:lnSpc>
                <a:spcPct val="90000"/>
              </a:lnSpc>
            </a:pPr>
            <a:r>
              <a:rPr lang="de-DE" altLang="de-DE" sz="1000" b="1" u="sng"/>
              <a:t>Sorgfaltspflicht</a:t>
            </a:r>
          </a:p>
          <a:p>
            <a:pPr marL="228600" indent="-228600">
              <a:lnSpc>
                <a:spcPct val="90000"/>
              </a:lnSpc>
            </a:pPr>
            <a:r>
              <a:rPr lang="de-DE" altLang="de-DE" sz="1000"/>
              <a:t>Einrichtungsgegenstände, Wäsche, Apparate und Geräte sollen noch vielen Patienten dienen; tragen Sie bitte Sorge und bedienen Sie Apparate und Geräte ohne ausdrückliche Anweisung nicht selbst.</a:t>
            </a:r>
          </a:p>
        </p:txBody>
      </p:sp>
    </p:spTree>
    <p:extLst>
      <p:ext uri="{BB962C8B-B14F-4D97-AF65-F5344CB8AC3E}">
        <p14:creationId xmlns:p14="http://schemas.microsoft.com/office/powerpoint/2010/main" val="156917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55675" eaLnBrk="0" hangingPunct="0">
              <a:defRPr>
                <a:solidFill>
                  <a:schemeClr val="tx1"/>
                </a:solidFill>
                <a:latin typeface="Arial" charset="0"/>
              </a:defRPr>
            </a:lvl1pPr>
            <a:lvl2pPr marL="742950" indent="-285750" defTabSz="955675" eaLnBrk="0" hangingPunct="0">
              <a:defRPr>
                <a:solidFill>
                  <a:schemeClr val="tx1"/>
                </a:solidFill>
                <a:latin typeface="Arial" charset="0"/>
              </a:defRPr>
            </a:lvl2pPr>
            <a:lvl3pPr marL="1143000" indent="-228600" defTabSz="955675" eaLnBrk="0" hangingPunct="0">
              <a:defRPr>
                <a:solidFill>
                  <a:schemeClr val="tx1"/>
                </a:solidFill>
                <a:latin typeface="Arial" charset="0"/>
              </a:defRPr>
            </a:lvl3pPr>
            <a:lvl4pPr marL="1600200" indent="-228600" defTabSz="955675" eaLnBrk="0" hangingPunct="0">
              <a:defRPr>
                <a:solidFill>
                  <a:schemeClr val="tx1"/>
                </a:solidFill>
                <a:latin typeface="Arial" charset="0"/>
              </a:defRPr>
            </a:lvl4pPr>
            <a:lvl5pPr marL="2057400" indent="-228600" defTabSz="955675" eaLnBrk="0" hangingPunct="0">
              <a:defRPr>
                <a:solidFill>
                  <a:schemeClr val="tx1"/>
                </a:solidFill>
                <a:latin typeface="Arial" charset="0"/>
              </a:defRPr>
            </a:lvl5pPr>
            <a:lvl6pPr marL="2514600" indent="-228600" defTabSz="955675" eaLnBrk="0" fontAlgn="base" hangingPunct="0">
              <a:spcBef>
                <a:spcPct val="0"/>
              </a:spcBef>
              <a:spcAft>
                <a:spcPct val="0"/>
              </a:spcAft>
              <a:defRPr>
                <a:solidFill>
                  <a:schemeClr val="tx1"/>
                </a:solidFill>
                <a:latin typeface="Arial" charset="0"/>
              </a:defRPr>
            </a:lvl6pPr>
            <a:lvl7pPr marL="2971800" indent="-228600" defTabSz="955675" eaLnBrk="0" fontAlgn="base" hangingPunct="0">
              <a:spcBef>
                <a:spcPct val="0"/>
              </a:spcBef>
              <a:spcAft>
                <a:spcPct val="0"/>
              </a:spcAft>
              <a:defRPr>
                <a:solidFill>
                  <a:schemeClr val="tx1"/>
                </a:solidFill>
                <a:latin typeface="Arial" charset="0"/>
              </a:defRPr>
            </a:lvl7pPr>
            <a:lvl8pPr marL="3429000" indent="-228600" defTabSz="955675" eaLnBrk="0" fontAlgn="base" hangingPunct="0">
              <a:spcBef>
                <a:spcPct val="0"/>
              </a:spcBef>
              <a:spcAft>
                <a:spcPct val="0"/>
              </a:spcAft>
              <a:defRPr>
                <a:solidFill>
                  <a:schemeClr val="tx1"/>
                </a:solidFill>
                <a:latin typeface="Arial" charset="0"/>
              </a:defRPr>
            </a:lvl8pPr>
            <a:lvl9pPr marL="3886200" indent="-228600" defTabSz="955675" eaLnBrk="0" fontAlgn="base" hangingPunct="0">
              <a:spcBef>
                <a:spcPct val="0"/>
              </a:spcBef>
              <a:spcAft>
                <a:spcPct val="0"/>
              </a:spcAft>
              <a:defRPr>
                <a:solidFill>
                  <a:schemeClr val="tx1"/>
                </a:solidFill>
                <a:latin typeface="Arial" charset="0"/>
              </a:defRPr>
            </a:lvl9pPr>
          </a:lstStyle>
          <a:p>
            <a:pPr eaLnBrk="1" hangingPunct="1"/>
            <a:fld id="{1E998CB4-4A19-4947-99A1-26A0FB5F2DE8}" type="slidenum">
              <a:rPr lang="en-US" smtClean="0"/>
              <a:pPr eaLnBrk="1" hangingPunct="1"/>
              <a:t>2</a:t>
            </a:fld>
            <a:endParaRPr lang="en-US"/>
          </a:p>
        </p:txBody>
      </p:sp>
      <p:sp>
        <p:nvSpPr>
          <p:cNvPr id="38915" name="Rectangle 2"/>
          <p:cNvSpPr>
            <a:spLocks noGrp="1" noRot="1" noChangeAspect="1" noChangeArrowheads="1" noTextEdit="1"/>
          </p:cNvSpPr>
          <p:nvPr>
            <p:ph type="sldImg"/>
          </p:nvPr>
        </p:nvSpPr>
        <p:spPr>
          <a:xfrm>
            <a:off x="760413" y="744538"/>
            <a:ext cx="5278437" cy="3722687"/>
          </a:xfrm>
          <a:ln/>
        </p:spPr>
      </p:sp>
      <p:sp>
        <p:nvSpPr>
          <p:cNvPr id="38916"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2110280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defTabSz="955675" eaLnBrk="0" hangingPunct="0">
              <a:defRPr>
                <a:solidFill>
                  <a:schemeClr val="tx1"/>
                </a:solidFill>
                <a:latin typeface="Arial" charset="0"/>
              </a:defRPr>
            </a:lvl1pPr>
            <a:lvl2pPr marL="742950" indent="-285750" defTabSz="955675" eaLnBrk="0" hangingPunct="0">
              <a:defRPr>
                <a:solidFill>
                  <a:schemeClr val="tx1"/>
                </a:solidFill>
                <a:latin typeface="Arial" charset="0"/>
              </a:defRPr>
            </a:lvl2pPr>
            <a:lvl3pPr marL="1143000" indent="-228600" defTabSz="955675" eaLnBrk="0" hangingPunct="0">
              <a:defRPr>
                <a:solidFill>
                  <a:schemeClr val="tx1"/>
                </a:solidFill>
                <a:latin typeface="Arial" charset="0"/>
              </a:defRPr>
            </a:lvl3pPr>
            <a:lvl4pPr marL="1600200" indent="-228600" defTabSz="955675" eaLnBrk="0" hangingPunct="0">
              <a:defRPr>
                <a:solidFill>
                  <a:schemeClr val="tx1"/>
                </a:solidFill>
                <a:latin typeface="Arial" charset="0"/>
              </a:defRPr>
            </a:lvl4pPr>
            <a:lvl5pPr marL="2057400" indent="-228600" defTabSz="955675" eaLnBrk="0" hangingPunct="0">
              <a:defRPr>
                <a:solidFill>
                  <a:schemeClr val="tx1"/>
                </a:solidFill>
                <a:latin typeface="Arial" charset="0"/>
              </a:defRPr>
            </a:lvl5pPr>
            <a:lvl6pPr marL="2514600" indent="-228600" defTabSz="955675" eaLnBrk="0" fontAlgn="base" hangingPunct="0">
              <a:spcBef>
                <a:spcPct val="0"/>
              </a:spcBef>
              <a:spcAft>
                <a:spcPct val="0"/>
              </a:spcAft>
              <a:defRPr>
                <a:solidFill>
                  <a:schemeClr val="tx1"/>
                </a:solidFill>
                <a:latin typeface="Arial" charset="0"/>
              </a:defRPr>
            </a:lvl6pPr>
            <a:lvl7pPr marL="2971800" indent="-228600" defTabSz="955675" eaLnBrk="0" fontAlgn="base" hangingPunct="0">
              <a:spcBef>
                <a:spcPct val="0"/>
              </a:spcBef>
              <a:spcAft>
                <a:spcPct val="0"/>
              </a:spcAft>
              <a:defRPr>
                <a:solidFill>
                  <a:schemeClr val="tx1"/>
                </a:solidFill>
                <a:latin typeface="Arial" charset="0"/>
              </a:defRPr>
            </a:lvl7pPr>
            <a:lvl8pPr marL="3429000" indent="-228600" defTabSz="955675" eaLnBrk="0" fontAlgn="base" hangingPunct="0">
              <a:spcBef>
                <a:spcPct val="0"/>
              </a:spcBef>
              <a:spcAft>
                <a:spcPct val="0"/>
              </a:spcAft>
              <a:defRPr>
                <a:solidFill>
                  <a:schemeClr val="tx1"/>
                </a:solidFill>
                <a:latin typeface="Arial" charset="0"/>
              </a:defRPr>
            </a:lvl8pPr>
            <a:lvl9pPr marL="3886200" indent="-228600" defTabSz="955675" eaLnBrk="0" fontAlgn="base" hangingPunct="0">
              <a:spcBef>
                <a:spcPct val="0"/>
              </a:spcBef>
              <a:spcAft>
                <a:spcPct val="0"/>
              </a:spcAft>
              <a:defRPr>
                <a:solidFill>
                  <a:schemeClr val="tx1"/>
                </a:solidFill>
                <a:latin typeface="Arial" charset="0"/>
              </a:defRPr>
            </a:lvl9pPr>
          </a:lstStyle>
          <a:p>
            <a:pPr eaLnBrk="1" hangingPunct="1"/>
            <a:fld id="{23988ED8-B20B-4A16-8FD7-C2468722775C}" type="slidenum">
              <a:rPr lang="en-US" smtClean="0"/>
              <a:pPr eaLnBrk="1" hangingPunct="1"/>
              <a:t>4</a:t>
            </a:fld>
            <a:endParaRPr lang="en-US"/>
          </a:p>
        </p:txBody>
      </p:sp>
      <p:sp>
        <p:nvSpPr>
          <p:cNvPr id="37891" name="Rectangle 2"/>
          <p:cNvSpPr>
            <a:spLocks noGrp="1" noRot="1" noChangeAspect="1" noChangeArrowheads="1" noTextEdit="1"/>
          </p:cNvSpPr>
          <p:nvPr>
            <p:ph type="sldImg"/>
          </p:nvPr>
        </p:nvSpPr>
        <p:spPr>
          <a:xfrm>
            <a:off x="765175" y="763588"/>
            <a:ext cx="5303838" cy="3741737"/>
          </a:xfrm>
          <a:ln/>
        </p:spPr>
      </p:sp>
      <p:sp>
        <p:nvSpPr>
          <p:cNvPr id="37892" name="Rectangle 3"/>
          <p:cNvSpPr>
            <a:spLocks noGrp="1" noChangeArrowheads="1"/>
          </p:cNvSpPr>
          <p:nvPr>
            <p:ph type="body" idx="1"/>
          </p:nvPr>
        </p:nvSpPr>
        <p:spPr>
          <a:xfrm>
            <a:off x="920750" y="4733925"/>
            <a:ext cx="4994275" cy="4429125"/>
          </a:xfrm>
          <a:noFill/>
        </p:spPr>
        <p:txBody>
          <a:bodyPr/>
          <a:lstStyle/>
          <a:p>
            <a:pPr eaLnBrk="1" hangingPunct="1"/>
            <a:endParaRPr lang="en-US"/>
          </a:p>
        </p:txBody>
      </p:sp>
    </p:spTree>
    <p:extLst>
      <p:ext uri="{BB962C8B-B14F-4D97-AF65-F5344CB8AC3E}">
        <p14:creationId xmlns:p14="http://schemas.microsoft.com/office/powerpoint/2010/main" val="3395827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55675" eaLnBrk="0" hangingPunct="0">
              <a:defRPr>
                <a:solidFill>
                  <a:schemeClr val="tx1"/>
                </a:solidFill>
                <a:latin typeface="Arial" charset="0"/>
              </a:defRPr>
            </a:lvl1pPr>
            <a:lvl2pPr marL="742950" indent="-285750" defTabSz="955675" eaLnBrk="0" hangingPunct="0">
              <a:defRPr>
                <a:solidFill>
                  <a:schemeClr val="tx1"/>
                </a:solidFill>
                <a:latin typeface="Arial" charset="0"/>
              </a:defRPr>
            </a:lvl2pPr>
            <a:lvl3pPr marL="1143000" indent="-228600" defTabSz="955675" eaLnBrk="0" hangingPunct="0">
              <a:defRPr>
                <a:solidFill>
                  <a:schemeClr val="tx1"/>
                </a:solidFill>
                <a:latin typeface="Arial" charset="0"/>
              </a:defRPr>
            </a:lvl3pPr>
            <a:lvl4pPr marL="1600200" indent="-228600" defTabSz="955675" eaLnBrk="0" hangingPunct="0">
              <a:defRPr>
                <a:solidFill>
                  <a:schemeClr val="tx1"/>
                </a:solidFill>
                <a:latin typeface="Arial" charset="0"/>
              </a:defRPr>
            </a:lvl4pPr>
            <a:lvl5pPr marL="2057400" indent="-228600" defTabSz="955675" eaLnBrk="0" hangingPunct="0">
              <a:defRPr>
                <a:solidFill>
                  <a:schemeClr val="tx1"/>
                </a:solidFill>
                <a:latin typeface="Arial" charset="0"/>
              </a:defRPr>
            </a:lvl5pPr>
            <a:lvl6pPr marL="2514600" indent="-228600" defTabSz="955675" eaLnBrk="0" fontAlgn="base" hangingPunct="0">
              <a:spcBef>
                <a:spcPct val="0"/>
              </a:spcBef>
              <a:spcAft>
                <a:spcPct val="0"/>
              </a:spcAft>
              <a:defRPr>
                <a:solidFill>
                  <a:schemeClr val="tx1"/>
                </a:solidFill>
                <a:latin typeface="Arial" charset="0"/>
              </a:defRPr>
            </a:lvl6pPr>
            <a:lvl7pPr marL="2971800" indent="-228600" defTabSz="955675" eaLnBrk="0" fontAlgn="base" hangingPunct="0">
              <a:spcBef>
                <a:spcPct val="0"/>
              </a:spcBef>
              <a:spcAft>
                <a:spcPct val="0"/>
              </a:spcAft>
              <a:defRPr>
                <a:solidFill>
                  <a:schemeClr val="tx1"/>
                </a:solidFill>
                <a:latin typeface="Arial" charset="0"/>
              </a:defRPr>
            </a:lvl7pPr>
            <a:lvl8pPr marL="3429000" indent="-228600" defTabSz="955675" eaLnBrk="0" fontAlgn="base" hangingPunct="0">
              <a:spcBef>
                <a:spcPct val="0"/>
              </a:spcBef>
              <a:spcAft>
                <a:spcPct val="0"/>
              </a:spcAft>
              <a:defRPr>
                <a:solidFill>
                  <a:schemeClr val="tx1"/>
                </a:solidFill>
                <a:latin typeface="Arial" charset="0"/>
              </a:defRPr>
            </a:lvl8pPr>
            <a:lvl9pPr marL="3886200" indent="-228600" defTabSz="955675" eaLnBrk="0" fontAlgn="base" hangingPunct="0">
              <a:spcBef>
                <a:spcPct val="0"/>
              </a:spcBef>
              <a:spcAft>
                <a:spcPct val="0"/>
              </a:spcAft>
              <a:defRPr>
                <a:solidFill>
                  <a:schemeClr val="tx1"/>
                </a:solidFill>
                <a:latin typeface="Arial" charset="0"/>
              </a:defRPr>
            </a:lvl9pPr>
          </a:lstStyle>
          <a:p>
            <a:pPr eaLnBrk="1" hangingPunct="1"/>
            <a:fld id="{1E998CB4-4A19-4947-99A1-26A0FB5F2DE8}" type="slidenum">
              <a:rPr lang="en-US" smtClean="0"/>
              <a:pPr eaLnBrk="1" hangingPunct="1"/>
              <a:t>5</a:t>
            </a:fld>
            <a:endParaRPr lang="en-US"/>
          </a:p>
        </p:txBody>
      </p:sp>
      <p:sp>
        <p:nvSpPr>
          <p:cNvPr id="38915" name="Rectangle 2"/>
          <p:cNvSpPr>
            <a:spLocks noGrp="1" noRot="1" noChangeAspect="1" noChangeArrowheads="1" noTextEdit="1"/>
          </p:cNvSpPr>
          <p:nvPr>
            <p:ph type="sldImg"/>
          </p:nvPr>
        </p:nvSpPr>
        <p:spPr>
          <a:xfrm>
            <a:off x="760413" y="744538"/>
            <a:ext cx="5278437" cy="3722687"/>
          </a:xfrm>
          <a:ln/>
        </p:spPr>
      </p:sp>
      <p:sp>
        <p:nvSpPr>
          <p:cNvPr id="38916"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2534088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955675" eaLnBrk="0" hangingPunct="0">
              <a:defRPr>
                <a:solidFill>
                  <a:schemeClr val="tx1"/>
                </a:solidFill>
                <a:latin typeface="Arial" charset="0"/>
              </a:defRPr>
            </a:lvl1pPr>
            <a:lvl2pPr marL="742950" indent="-285750" defTabSz="955675" eaLnBrk="0" hangingPunct="0">
              <a:defRPr>
                <a:solidFill>
                  <a:schemeClr val="tx1"/>
                </a:solidFill>
                <a:latin typeface="Arial" charset="0"/>
              </a:defRPr>
            </a:lvl2pPr>
            <a:lvl3pPr marL="1143000" indent="-228600" defTabSz="955675" eaLnBrk="0" hangingPunct="0">
              <a:defRPr>
                <a:solidFill>
                  <a:schemeClr val="tx1"/>
                </a:solidFill>
                <a:latin typeface="Arial" charset="0"/>
              </a:defRPr>
            </a:lvl3pPr>
            <a:lvl4pPr marL="1600200" indent="-228600" defTabSz="955675" eaLnBrk="0" hangingPunct="0">
              <a:defRPr>
                <a:solidFill>
                  <a:schemeClr val="tx1"/>
                </a:solidFill>
                <a:latin typeface="Arial" charset="0"/>
              </a:defRPr>
            </a:lvl4pPr>
            <a:lvl5pPr marL="2057400" indent="-228600" defTabSz="955675" eaLnBrk="0" hangingPunct="0">
              <a:defRPr>
                <a:solidFill>
                  <a:schemeClr val="tx1"/>
                </a:solidFill>
                <a:latin typeface="Arial" charset="0"/>
              </a:defRPr>
            </a:lvl5pPr>
            <a:lvl6pPr marL="2514600" indent="-228600" defTabSz="955675" eaLnBrk="0" fontAlgn="base" hangingPunct="0">
              <a:spcBef>
                <a:spcPct val="0"/>
              </a:spcBef>
              <a:spcAft>
                <a:spcPct val="0"/>
              </a:spcAft>
              <a:defRPr>
                <a:solidFill>
                  <a:schemeClr val="tx1"/>
                </a:solidFill>
                <a:latin typeface="Arial" charset="0"/>
              </a:defRPr>
            </a:lvl6pPr>
            <a:lvl7pPr marL="2971800" indent="-228600" defTabSz="955675" eaLnBrk="0" fontAlgn="base" hangingPunct="0">
              <a:spcBef>
                <a:spcPct val="0"/>
              </a:spcBef>
              <a:spcAft>
                <a:spcPct val="0"/>
              </a:spcAft>
              <a:defRPr>
                <a:solidFill>
                  <a:schemeClr val="tx1"/>
                </a:solidFill>
                <a:latin typeface="Arial" charset="0"/>
              </a:defRPr>
            </a:lvl7pPr>
            <a:lvl8pPr marL="3429000" indent="-228600" defTabSz="955675" eaLnBrk="0" fontAlgn="base" hangingPunct="0">
              <a:spcBef>
                <a:spcPct val="0"/>
              </a:spcBef>
              <a:spcAft>
                <a:spcPct val="0"/>
              </a:spcAft>
              <a:defRPr>
                <a:solidFill>
                  <a:schemeClr val="tx1"/>
                </a:solidFill>
                <a:latin typeface="Arial" charset="0"/>
              </a:defRPr>
            </a:lvl8pPr>
            <a:lvl9pPr marL="3886200" indent="-228600" defTabSz="955675" eaLnBrk="0" fontAlgn="base" hangingPunct="0">
              <a:spcBef>
                <a:spcPct val="0"/>
              </a:spcBef>
              <a:spcAft>
                <a:spcPct val="0"/>
              </a:spcAft>
              <a:defRPr>
                <a:solidFill>
                  <a:schemeClr val="tx1"/>
                </a:solidFill>
                <a:latin typeface="Arial" charset="0"/>
              </a:defRPr>
            </a:lvl9pPr>
          </a:lstStyle>
          <a:p>
            <a:pPr eaLnBrk="1" hangingPunct="1"/>
            <a:fld id="{D0D2E2B3-75A4-4D6B-93FE-928FA7B5DE1C}" type="slidenum">
              <a:rPr lang="en-US" smtClean="0"/>
              <a:pPr eaLnBrk="1" hangingPunct="1"/>
              <a:t>6</a:t>
            </a:fld>
            <a:endParaRPr lang="en-US"/>
          </a:p>
        </p:txBody>
      </p:sp>
      <p:sp>
        <p:nvSpPr>
          <p:cNvPr id="39939" name="Rectangle 2"/>
          <p:cNvSpPr>
            <a:spLocks noGrp="1" noRot="1" noChangeAspect="1" noChangeArrowheads="1" noTextEdit="1"/>
          </p:cNvSpPr>
          <p:nvPr>
            <p:ph type="sldImg"/>
          </p:nvPr>
        </p:nvSpPr>
        <p:spPr>
          <a:xfrm>
            <a:off x="760413" y="744538"/>
            <a:ext cx="5278437" cy="3722687"/>
          </a:xfrm>
          <a:ln/>
        </p:spPr>
      </p:sp>
      <p:sp>
        <p:nvSpPr>
          <p:cNvPr id="3994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90899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defTabSz="955675" eaLnBrk="0" hangingPunct="0">
              <a:defRPr>
                <a:solidFill>
                  <a:schemeClr val="tx1"/>
                </a:solidFill>
                <a:latin typeface="Arial" charset="0"/>
              </a:defRPr>
            </a:lvl1pPr>
            <a:lvl2pPr marL="742950" indent="-285750" defTabSz="955675" eaLnBrk="0" hangingPunct="0">
              <a:defRPr>
                <a:solidFill>
                  <a:schemeClr val="tx1"/>
                </a:solidFill>
                <a:latin typeface="Arial" charset="0"/>
              </a:defRPr>
            </a:lvl2pPr>
            <a:lvl3pPr marL="1143000" indent="-228600" defTabSz="955675" eaLnBrk="0" hangingPunct="0">
              <a:defRPr>
                <a:solidFill>
                  <a:schemeClr val="tx1"/>
                </a:solidFill>
                <a:latin typeface="Arial" charset="0"/>
              </a:defRPr>
            </a:lvl3pPr>
            <a:lvl4pPr marL="1600200" indent="-228600" defTabSz="955675" eaLnBrk="0" hangingPunct="0">
              <a:defRPr>
                <a:solidFill>
                  <a:schemeClr val="tx1"/>
                </a:solidFill>
                <a:latin typeface="Arial" charset="0"/>
              </a:defRPr>
            </a:lvl4pPr>
            <a:lvl5pPr marL="2057400" indent="-228600" defTabSz="955675" eaLnBrk="0" hangingPunct="0">
              <a:defRPr>
                <a:solidFill>
                  <a:schemeClr val="tx1"/>
                </a:solidFill>
                <a:latin typeface="Arial" charset="0"/>
              </a:defRPr>
            </a:lvl5pPr>
            <a:lvl6pPr marL="2514600" indent="-228600" defTabSz="955675" eaLnBrk="0" fontAlgn="base" hangingPunct="0">
              <a:spcBef>
                <a:spcPct val="0"/>
              </a:spcBef>
              <a:spcAft>
                <a:spcPct val="0"/>
              </a:spcAft>
              <a:defRPr>
                <a:solidFill>
                  <a:schemeClr val="tx1"/>
                </a:solidFill>
                <a:latin typeface="Arial" charset="0"/>
              </a:defRPr>
            </a:lvl6pPr>
            <a:lvl7pPr marL="2971800" indent="-228600" defTabSz="955675" eaLnBrk="0" fontAlgn="base" hangingPunct="0">
              <a:spcBef>
                <a:spcPct val="0"/>
              </a:spcBef>
              <a:spcAft>
                <a:spcPct val="0"/>
              </a:spcAft>
              <a:defRPr>
                <a:solidFill>
                  <a:schemeClr val="tx1"/>
                </a:solidFill>
                <a:latin typeface="Arial" charset="0"/>
              </a:defRPr>
            </a:lvl7pPr>
            <a:lvl8pPr marL="3429000" indent="-228600" defTabSz="955675" eaLnBrk="0" fontAlgn="base" hangingPunct="0">
              <a:spcBef>
                <a:spcPct val="0"/>
              </a:spcBef>
              <a:spcAft>
                <a:spcPct val="0"/>
              </a:spcAft>
              <a:defRPr>
                <a:solidFill>
                  <a:schemeClr val="tx1"/>
                </a:solidFill>
                <a:latin typeface="Arial" charset="0"/>
              </a:defRPr>
            </a:lvl8pPr>
            <a:lvl9pPr marL="3886200" indent="-228600" defTabSz="955675" eaLnBrk="0" fontAlgn="base" hangingPunct="0">
              <a:spcBef>
                <a:spcPct val="0"/>
              </a:spcBef>
              <a:spcAft>
                <a:spcPct val="0"/>
              </a:spcAft>
              <a:defRPr>
                <a:solidFill>
                  <a:schemeClr val="tx1"/>
                </a:solidFill>
                <a:latin typeface="Arial" charset="0"/>
              </a:defRPr>
            </a:lvl9pPr>
          </a:lstStyle>
          <a:p>
            <a:pPr eaLnBrk="1" hangingPunct="1"/>
            <a:fld id="{CBAAB859-84BB-40F1-8D40-5C044D784164}" type="slidenum">
              <a:rPr lang="en-US" smtClean="0"/>
              <a:pPr eaLnBrk="1" hangingPunct="1"/>
              <a:t>7</a:t>
            </a:fld>
            <a:endParaRPr lang="en-US"/>
          </a:p>
        </p:txBody>
      </p:sp>
      <p:sp>
        <p:nvSpPr>
          <p:cNvPr id="46083" name="Rectangle 2"/>
          <p:cNvSpPr>
            <a:spLocks noGrp="1" noRot="1" noChangeAspect="1" noChangeArrowheads="1" noTextEdit="1"/>
          </p:cNvSpPr>
          <p:nvPr>
            <p:ph type="sldImg"/>
          </p:nvPr>
        </p:nvSpPr>
        <p:spPr>
          <a:xfrm>
            <a:off x="758825" y="744538"/>
            <a:ext cx="5278438" cy="3722687"/>
          </a:xfrm>
          <a:ln/>
        </p:spPr>
      </p:sp>
      <p:sp>
        <p:nvSpPr>
          <p:cNvPr id="46084" name="Rectangle 3"/>
          <p:cNvSpPr>
            <a:spLocks noGrp="1" noChangeArrowheads="1"/>
          </p:cNvSpPr>
          <p:nvPr>
            <p:ph type="body" idx="1"/>
          </p:nvPr>
        </p:nvSpPr>
        <p:spPr>
          <a:xfrm>
            <a:off x="681038" y="4714875"/>
            <a:ext cx="5437187" cy="4467225"/>
          </a:xfrm>
          <a:noFill/>
        </p:spPr>
        <p:txBody>
          <a:bodyPr/>
          <a:lstStyle/>
          <a:p>
            <a:pPr eaLnBrk="1" hangingPunct="1"/>
            <a:endParaRPr lang="de-CH"/>
          </a:p>
        </p:txBody>
      </p:sp>
    </p:spTree>
    <p:extLst>
      <p:ext uri="{BB962C8B-B14F-4D97-AF65-F5344CB8AC3E}">
        <p14:creationId xmlns:p14="http://schemas.microsoft.com/office/powerpoint/2010/main" val="1462036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B62FCD-D107-4364-A39A-FD043BFF5D17}" type="slidenum">
              <a:rPr lang="en-US" altLang="en-US"/>
              <a:pPr/>
              <a:t>8</a:t>
            </a:fld>
            <a:endParaRPr lang="en-US" altLang="en-US"/>
          </a:p>
        </p:txBody>
      </p:sp>
      <p:sp>
        <p:nvSpPr>
          <p:cNvPr id="975874" name="Rectangle 2"/>
          <p:cNvSpPr>
            <a:spLocks noGrp="1" noRot="1" noChangeAspect="1" noChangeArrowheads="1" noTextEdit="1"/>
          </p:cNvSpPr>
          <p:nvPr>
            <p:ph type="sldImg"/>
          </p:nvPr>
        </p:nvSpPr>
        <p:spPr>
          <a:xfrm>
            <a:off x="760413" y="744538"/>
            <a:ext cx="5278437" cy="3722687"/>
          </a:xfrm>
          <a:ln/>
        </p:spPr>
      </p:sp>
      <p:sp>
        <p:nvSpPr>
          <p:cNvPr id="975875" name="Rectangle 3"/>
          <p:cNvSpPr>
            <a:spLocks noGrp="1" noChangeArrowheads="1"/>
          </p:cNvSpPr>
          <p:nvPr>
            <p:ph type="body" idx="1"/>
          </p:nvPr>
        </p:nvSpPr>
        <p:spPr/>
        <p:txBody>
          <a:bodyPr/>
          <a:lstStyle/>
          <a:p>
            <a:r>
              <a:rPr lang="de-DE" altLang="de-DE"/>
              <a:t>Es gibt deutschsprachige, französischsprachige und einen italienischsprachigen Kanton, und es gibt Kantone, in denen deutsch und französisch und einen Kanton (der Kanton Graubünden), in dem deutsch, italienisch und rätoromanisch gesprochen wird.</a:t>
            </a:r>
            <a:br>
              <a:rPr lang="de-DE" altLang="de-DE"/>
            </a:br>
            <a:r>
              <a:rPr lang="de-DE" altLang="de-DE"/>
              <a:t>Es gibt Kantone, die praktisch nur aus einer Stadt bestehen, zum Beispiel den Kanton Genf, und es gibt Kantone, die fast nur aus Bergen und Tälern bestehen, wie der Kanton Uri. Im kleinen Halbkanton Basel-Stadt mit seinen 37 km2 leben mehr Menschen (188'500) als im Kanton Graubünden (7105 km2), in dem sich die 186'000 Einwohnerinnen und Einwohner auf 150 Täler verteilen. Der Kanton Zürich hat über eine Million Einwohnerinnen und Einwohner, andere Kantone füllen mit ihrer Bevölkerung nur ein kleines Fussballstadion, wie zum Beispiel der Kanton Appenzell Innerrhoden mit 14'900 Einwohnenden. Es gibt ältere und jüngere Kantone, der jüngste ist der Kanton Jura, der sich 1979 vom Kanton Bern trennen konnte, nachdem diese Trennung 1978 von einer Mehrheit der Schweizer Stimmenden gutgeheissen worden war. Drei Kantone bestehen aus je zwei Halbkantonen </a:t>
            </a:r>
          </a:p>
        </p:txBody>
      </p:sp>
    </p:spTree>
    <p:extLst>
      <p:ext uri="{BB962C8B-B14F-4D97-AF65-F5344CB8AC3E}">
        <p14:creationId xmlns:p14="http://schemas.microsoft.com/office/powerpoint/2010/main" val="450414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55675" eaLnBrk="0" hangingPunct="0">
              <a:defRPr>
                <a:solidFill>
                  <a:schemeClr val="tx1"/>
                </a:solidFill>
                <a:latin typeface="Arial" charset="0"/>
              </a:defRPr>
            </a:lvl1pPr>
            <a:lvl2pPr marL="742950" indent="-285750" defTabSz="955675" eaLnBrk="0" hangingPunct="0">
              <a:defRPr>
                <a:solidFill>
                  <a:schemeClr val="tx1"/>
                </a:solidFill>
                <a:latin typeface="Arial" charset="0"/>
              </a:defRPr>
            </a:lvl2pPr>
            <a:lvl3pPr marL="1143000" indent="-228600" defTabSz="955675" eaLnBrk="0" hangingPunct="0">
              <a:defRPr>
                <a:solidFill>
                  <a:schemeClr val="tx1"/>
                </a:solidFill>
                <a:latin typeface="Arial" charset="0"/>
              </a:defRPr>
            </a:lvl3pPr>
            <a:lvl4pPr marL="1600200" indent="-228600" defTabSz="955675" eaLnBrk="0" hangingPunct="0">
              <a:defRPr>
                <a:solidFill>
                  <a:schemeClr val="tx1"/>
                </a:solidFill>
                <a:latin typeface="Arial" charset="0"/>
              </a:defRPr>
            </a:lvl4pPr>
            <a:lvl5pPr marL="2057400" indent="-228600" defTabSz="955675" eaLnBrk="0" hangingPunct="0">
              <a:defRPr>
                <a:solidFill>
                  <a:schemeClr val="tx1"/>
                </a:solidFill>
                <a:latin typeface="Arial" charset="0"/>
              </a:defRPr>
            </a:lvl5pPr>
            <a:lvl6pPr marL="2514600" indent="-228600" defTabSz="955675" eaLnBrk="0" fontAlgn="base" hangingPunct="0">
              <a:spcBef>
                <a:spcPct val="0"/>
              </a:spcBef>
              <a:spcAft>
                <a:spcPct val="0"/>
              </a:spcAft>
              <a:defRPr>
                <a:solidFill>
                  <a:schemeClr val="tx1"/>
                </a:solidFill>
                <a:latin typeface="Arial" charset="0"/>
              </a:defRPr>
            </a:lvl6pPr>
            <a:lvl7pPr marL="2971800" indent="-228600" defTabSz="955675" eaLnBrk="0" fontAlgn="base" hangingPunct="0">
              <a:spcBef>
                <a:spcPct val="0"/>
              </a:spcBef>
              <a:spcAft>
                <a:spcPct val="0"/>
              </a:spcAft>
              <a:defRPr>
                <a:solidFill>
                  <a:schemeClr val="tx1"/>
                </a:solidFill>
                <a:latin typeface="Arial" charset="0"/>
              </a:defRPr>
            </a:lvl7pPr>
            <a:lvl8pPr marL="3429000" indent="-228600" defTabSz="955675" eaLnBrk="0" fontAlgn="base" hangingPunct="0">
              <a:spcBef>
                <a:spcPct val="0"/>
              </a:spcBef>
              <a:spcAft>
                <a:spcPct val="0"/>
              </a:spcAft>
              <a:defRPr>
                <a:solidFill>
                  <a:schemeClr val="tx1"/>
                </a:solidFill>
                <a:latin typeface="Arial" charset="0"/>
              </a:defRPr>
            </a:lvl8pPr>
            <a:lvl9pPr marL="3886200" indent="-228600" defTabSz="955675" eaLnBrk="0" fontAlgn="base" hangingPunct="0">
              <a:spcBef>
                <a:spcPct val="0"/>
              </a:spcBef>
              <a:spcAft>
                <a:spcPct val="0"/>
              </a:spcAft>
              <a:defRPr>
                <a:solidFill>
                  <a:schemeClr val="tx1"/>
                </a:solidFill>
                <a:latin typeface="Arial" charset="0"/>
              </a:defRPr>
            </a:lvl9pPr>
          </a:lstStyle>
          <a:p>
            <a:pPr eaLnBrk="1" hangingPunct="1"/>
            <a:fld id="{9FECB10C-02A0-44D2-A62A-71A12350A38B}" type="slidenum">
              <a:rPr lang="en-US" smtClean="0"/>
              <a:pPr eaLnBrk="1" hangingPunct="1"/>
              <a:t>13</a:t>
            </a:fld>
            <a:endParaRPr lang="en-US"/>
          </a:p>
        </p:txBody>
      </p:sp>
      <p:sp>
        <p:nvSpPr>
          <p:cNvPr id="40963" name="Rectangle 2"/>
          <p:cNvSpPr>
            <a:spLocks noGrp="1" noRot="1" noChangeAspect="1" noChangeArrowheads="1" noTextEdit="1"/>
          </p:cNvSpPr>
          <p:nvPr>
            <p:ph type="sldImg"/>
          </p:nvPr>
        </p:nvSpPr>
        <p:spPr>
          <a:xfrm>
            <a:off x="760413" y="744538"/>
            <a:ext cx="5278437" cy="3722687"/>
          </a:xfrm>
          <a:ln/>
        </p:spPr>
      </p:sp>
      <p:sp>
        <p:nvSpPr>
          <p:cNvPr id="40964"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2556958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defTabSz="955675" eaLnBrk="0" hangingPunct="0">
              <a:defRPr>
                <a:solidFill>
                  <a:schemeClr val="tx1"/>
                </a:solidFill>
                <a:latin typeface="Arial" charset="0"/>
              </a:defRPr>
            </a:lvl1pPr>
            <a:lvl2pPr marL="742950" indent="-285750" defTabSz="955675" eaLnBrk="0" hangingPunct="0">
              <a:defRPr>
                <a:solidFill>
                  <a:schemeClr val="tx1"/>
                </a:solidFill>
                <a:latin typeface="Arial" charset="0"/>
              </a:defRPr>
            </a:lvl2pPr>
            <a:lvl3pPr marL="1143000" indent="-228600" defTabSz="955675" eaLnBrk="0" hangingPunct="0">
              <a:defRPr>
                <a:solidFill>
                  <a:schemeClr val="tx1"/>
                </a:solidFill>
                <a:latin typeface="Arial" charset="0"/>
              </a:defRPr>
            </a:lvl3pPr>
            <a:lvl4pPr marL="1600200" indent="-228600" defTabSz="955675" eaLnBrk="0" hangingPunct="0">
              <a:defRPr>
                <a:solidFill>
                  <a:schemeClr val="tx1"/>
                </a:solidFill>
                <a:latin typeface="Arial" charset="0"/>
              </a:defRPr>
            </a:lvl4pPr>
            <a:lvl5pPr marL="2057400" indent="-228600" defTabSz="955675" eaLnBrk="0" hangingPunct="0">
              <a:defRPr>
                <a:solidFill>
                  <a:schemeClr val="tx1"/>
                </a:solidFill>
                <a:latin typeface="Arial" charset="0"/>
              </a:defRPr>
            </a:lvl5pPr>
            <a:lvl6pPr marL="2514600" indent="-228600" defTabSz="955675" eaLnBrk="0" fontAlgn="base" hangingPunct="0">
              <a:spcBef>
                <a:spcPct val="0"/>
              </a:spcBef>
              <a:spcAft>
                <a:spcPct val="0"/>
              </a:spcAft>
              <a:defRPr>
                <a:solidFill>
                  <a:schemeClr val="tx1"/>
                </a:solidFill>
                <a:latin typeface="Arial" charset="0"/>
              </a:defRPr>
            </a:lvl6pPr>
            <a:lvl7pPr marL="2971800" indent="-228600" defTabSz="955675" eaLnBrk="0" fontAlgn="base" hangingPunct="0">
              <a:spcBef>
                <a:spcPct val="0"/>
              </a:spcBef>
              <a:spcAft>
                <a:spcPct val="0"/>
              </a:spcAft>
              <a:defRPr>
                <a:solidFill>
                  <a:schemeClr val="tx1"/>
                </a:solidFill>
                <a:latin typeface="Arial" charset="0"/>
              </a:defRPr>
            </a:lvl7pPr>
            <a:lvl8pPr marL="3429000" indent="-228600" defTabSz="955675" eaLnBrk="0" fontAlgn="base" hangingPunct="0">
              <a:spcBef>
                <a:spcPct val="0"/>
              </a:spcBef>
              <a:spcAft>
                <a:spcPct val="0"/>
              </a:spcAft>
              <a:defRPr>
                <a:solidFill>
                  <a:schemeClr val="tx1"/>
                </a:solidFill>
                <a:latin typeface="Arial" charset="0"/>
              </a:defRPr>
            </a:lvl8pPr>
            <a:lvl9pPr marL="3886200" indent="-228600" defTabSz="955675" eaLnBrk="0" fontAlgn="base" hangingPunct="0">
              <a:spcBef>
                <a:spcPct val="0"/>
              </a:spcBef>
              <a:spcAft>
                <a:spcPct val="0"/>
              </a:spcAft>
              <a:defRPr>
                <a:solidFill>
                  <a:schemeClr val="tx1"/>
                </a:solidFill>
                <a:latin typeface="Arial" charset="0"/>
              </a:defRPr>
            </a:lvl9pPr>
          </a:lstStyle>
          <a:p>
            <a:pPr eaLnBrk="1" hangingPunct="1"/>
            <a:fld id="{F721DF2A-D45F-4E7A-AA12-EF34F4EB6B5D}" type="slidenum">
              <a:rPr lang="en-US" smtClean="0"/>
              <a:pPr eaLnBrk="1" hangingPunct="1"/>
              <a:t>21</a:t>
            </a:fld>
            <a:endParaRPr lang="en-US"/>
          </a:p>
        </p:txBody>
      </p:sp>
      <p:sp>
        <p:nvSpPr>
          <p:cNvPr id="41987" name="Rectangle 2"/>
          <p:cNvSpPr>
            <a:spLocks noGrp="1" noRot="1" noChangeAspect="1" noChangeArrowheads="1" noTextEdit="1"/>
          </p:cNvSpPr>
          <p:nvPr>
            <p:ph type="sldImg"/>
          </p:nvPr>
        </p:nvSpPr>
        <p:spPr>
          <a:xfrm>
            <a:off x="760413" y="744538"/>
            <a:ext cx="5278437" cy="3722687"/>
          </a:xfrm>
          <a:ln/>
        </p:spPr>
      </p:sp>
      <p:sp>
        <p:nvSpPr>
          <p:cNvPr id="41988"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560767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729139" y="609602"/>
            <a:ext cx="8263573" cy="3467471"/>
          </a:xfrm>
        </p:spPr>
        <p:txBody>
          <a:bodyPr anchor="b">
            <a:noAutofit/>
          </a:bodyPr>
          <a:lstStyle>
            <a:lvl1pPr>
              <a:lnSpc>
                <a:spcPct val="100000"/>
              </a:lnSpc>
              <a:defRPr sz="4800" baseline="0"/>
            </a:lvl1pPr>
          </a:lstStyle>
          <a:p>
            <a:r>
              <a:rPr lang="de-DE"/>
              <a:t>Titelmasterformat durch Klicken bearbeiten</a:t>
            </a:r>
            <a:endParaRPr lang="en-US" dirty="0"/>
          </a:p>
        </p:txBody>
      </p:sp>
      <p:sp>
        <p:nvSpPr>
          <p:cNvPr id="3" name="Subtitle 2"/>
          <p:cNvSpPr>
            <a:spLocks noGrp="1"/>
          </p:cNvSpPr>
          <p:nvPr>
            <p:ph type="subTitle" idx="1"/>
          </p:nvPr>
        </p:nvSpPr>
        <p:spPr>
          <a:xfrm>
            <a:off x="1458278" y="4953000"/>
            <a:ext cx="6805295" cy="1219200"/>
          </a:xfrm>
        </p:spPr>
        <p:txBody>
          <a:bodyPr>
            <a:normAutofit/>
          </a:bodyPr>
          <a:lstStyle>
            <a:lvl1pPr marL="0" indent="0" algn="ctr">
              <a:buNone/>
              <a:defRPr sz="2400">
                <a:solidFill>
                  <a:schemeClr val="accent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C4C75587-FBDD-4C5F-8192-25D20A6AE69C}" type="slidenum">
              <a:rPr lang="en-US" altLang="de-DE"/>
              <a:pPr>
                <a:defRPr/>
              </a:pPr>
              <a:t>‹Nr.›</a:t>
            </a:fld>
            <a:endParaRPr lang="en-US" altLang="de-DE"/>
          </a:p>
        </p:txBody>
      </p:sp>
    </p:spTree>
    <p:extLst>
      <p:ext uri="{BB962C8B-B14F-4D97-AF65-F5344CB8AC3E}">
        <p14:creationId xmlns:p14="http://schemas.microsoft.com/office/powerpoint/2010/main" val="2107956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Tree>
    <p:extLst>
      <p:ext uri="{BB962C8B-B14F-4D97-AF65-F5344CB8AC3E}">
        <p14:creationId xmlns:p14="http://schemas.microsoft.com/office/powerpoint/2010/main" val="80586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341" y="274639"/>
            <a:ext cx="2187416" cy="5851525"/>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486092" y="274639"/>
            <a:ext cx="6400218"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Tree>
    <p:extLst>
      <p:ext uri="{BB962C8B-B14F-4D97-AF65-F5344CB8AC3E}">
        <p14:creationId xmlns:p14="http://schemas.microsoft.com/office/powerpoint/2010/main" val="13124156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el und vier Inhalte">
    <p:spTree>
      <p:nvGrpSpPr>
        <p:cNvPr id="1" name=""/>
        <p:cNvGrpSpPr/>
        <p:nvPr/>
      </p:nvGrpSpPr>
      <p:grpSpPr>
        <a:xfrm>
          <a:off x="0" y="0"/>
          <a:ext cx="0" cy="0"/>
          <a:chOff x="0" y="0"/>
          <a:chExt cx="0" cy="0"/>
        </a:xfrm>
      </p:grpSpPr>
      <p:sp>
        <p:nvSpPr>
          <p:cNvPr id="2" name="Titel 1"/>
          <p:cNvSpPr>
            <a:spLocks noGrp="1"/>
          </p:cNvSpPr>
          <p:nvPr>
            <p:ph type="title" sz="quarter"/>
          </p:nvPr>
        </p:nvSpPr>
        <p:spPr>
          <a:xfrm>
            <a:off x="1186539" y="260352"/>
            <a:ext cx="8190996" cy="1008063"/>
          </a:xfrm>
        </p:spPr>
        <p:txBody>
          <a:bodyPr/>
          <a:lstStyle/>
          <a:p>
            <a:r>
              <a:rPr lang="de-DE"/>
              <a:t>Titelmasterformat durch Klicken bearbeiten</a:t>
            </a:r>
            <a:endParaRPr lang="de-CH"/>
          </a:p>
        </p:txBody>
      </p:sp>
      <p:sp>
        <p:nvSpPr>
          <p:cNvPr id="3" name="Inhaltsplatzhalter 2"/>
          <p:cNvSpPr>
            <a:spLocks noGrp="1"/>
          </p:cNvSpPr>
          <p:nvPr>
            <p:ph sz="quarter" idx="1"/>
          </p:nvPr>
        </p:nvSpPr>
        <p:spPr>
          <a:xfrm>
            <a:off x="1186539" y="1484313"/>
            <a:ext cx="4013639" cy="2259012"/>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quarter" idx="2"/>
          </p:nvPr>
        </p:nvSpPr>
        <p:spPr>
          <a:xfrm>
            <a:off x="5362208" y="1484313"/>
            <a:ext cx="4015326" cy="2259012"/>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Inhaltsplatzhalter 4"/>
          <p:cNvSpPr>
            <a:spLocks noGrp="1"/>
          </p:cNvSpPr>
          <p:nvPr>
            <p:ph sz="quarter" idx="3"/>
          </p:nvPr>
        </p:nvSpPr>
        <p:spPr>
          <a:xfrm>
            <a:off x="1186539" y="3895727"/>
            <a:ext cx="4013639" cy="2259013"/>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Inhaltsplatzhalter 5"/>
          <p:cNvSpPr>
            <a:spLocks noGrp="1"/>
          </p:cNvSpPr>
          <p:nvPr>
            <p:ph sz="quarter" idx="4"/>
          </p:nvPr>
        </p:nvSpPr>
        <p:spPr>
          <a:xfrm>
            <a:off x="5362208" y="3895727"/>
            <a:ext cx="4015326" cy="2259013"/>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pPr>
              <a:defRPr/>
            </a:pPr>
            <a:fld id="{3237A897-D9A1-4E1C-A40C-71B854DE09BE}" type="slidenum">
              <a:rPr lang="de-DE"/>
              <a:pPr>
                <a:defRPr/>
              </a:pPr>
              <a:t>‹Nr.›</a:t>
            </a:fld>
            <a:endParaRPr lang="de-DE"/>
          </a:p>
        </p:txBody>
      </p:sp>
    </p:spTree>
    <p:extLst>
      <p:ext uri="{BB962C8B-B14F-4D97-AF65-F5344CB8AC3E}">
        <p14:creationId xmlns:p14="http://schemas.microsoft.com/office/powerpoint/2010/main" val="1684443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el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729139" y="419100"/>
            <a:ext cx="8263572" cy="571500"/>
          </a:xfrm>
        </p:spPr>
        <p:txBody>
          <a:bodyPr/>
          <a:lstStyle/>
          <a:p>
            <a:r>
              <a:rPr lang="de-DE"/>
              <a:t>Titelmasterformat durch Klicken bearbeiten</a:t>
            </a:r>
            <a:endParaRPr lang="de-CH"/>
          </a:p>
        </p:txBody>
      </p:sp>
      <p:sp>
        <p:nvSpPr>
          <p:cNvPr id="3" name="Diagrammplatzhalter 2"/>
          <p:cNvSpPr>
            <a:spLocks noGrp="1"/>
          </p:cNvSpPr>
          <p:nvPr>
            <p:ph type="chart" idx="1"/>
          </p:nvPr>
        </p:nvSpPr>
        <p:spPr>
          <a:xfrm>
            <a:off x="729139" y="1600200"/>
            <a:ext cx="8628142" cy="4800600"/>
          </a:xfrm>
        </p:spPr>
        <p:txBody>
          <a:bodyPr/>
          <a:lstStyle/>
          <a:p>
            <a:pPr lvl="0"/>
            <a:endParaRPr lang="de-CH" noProof="0"/>
          </a:p>
        </p:txBody>
      </p:sp>
    </p:spTree>
    <p:extLst>
      <p:ext uri="{BB962C8B-B14F-4D97-AF65-F5344CB8AC3E}">
        <p14:creationId xmlns:p14="http://schemas.microsoft.com/office/powerpoint/2010/main" val="3315479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486093" y="332656"/>
            <a:ext cx="8749665" cy="1152128"/>
          </a:xfrm>
        </p:spPr>
        <p:txBody>
          <a:bodyPr/>
          <a:lstStyle/>
          <a:p>
            <a:r>
              <a:rPr lang="de-DE" dirty="0"/>
              <a:t>Titelmasterformat durch Klicken bearbeiten</a:t>
            </a:r>
            <a:endParaRPr lang="en-US" dirty="0"/>
          </a:p>
        </p:txBody>
      </p:sp>
      <p:sp>
        <p:nvSpPr>
          <p:cNvPr id="3" name="Content Placeholder 2"/>
          <p:cNvSpPr>
            <a:spLocks noGrp="1"/>
          </p:cNvSpPr>
          <p:nvPr>
            <p:ph idx="1"/>
          </p:nvPr>
        </p:nvSpPr>
        <p:spPr>
          <a:xfrm>
            <a:off x="486093" y="1700809"/>
            <a:ext cx="8749665" cy="4425355"/>
          </a:xfrm>
        </p:spPr>
        <p:txBody>
          <a:bodyPr/>
          <a:lstStyle>
            <a:lvl1pPr>
              <a:defRPr b="0"/>
            </a:lvl1pPr>
            <a:lvl5pPr>
              <a:defRPr/>
            </a:lvl5pPr>
            <a:lvl6pPr>
              <a:defRPr/>
            </a:lvl6pPr>
            <a:lvl7pPr>
              <a:defRPr/>
            </a:lvl7pPr>
            <a:lvl8pPr>
              <a:defRPr/>
            </a:lvl8pPr>
            <a:lvl9pPr>
              <a:buFont typeface="Arial" pitchFamily="34" charset="0"/>
              <a:buChar char="•"/>
              <a:defRPr/>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B732DEE5-F645-4269-8F90-CCD6974AA2DB}" type="slidenum">
              <a:rPr lang="en-US" altLang="de-DE"/>
              <a:pPr>
                <a:defRPr/>
              </a:pPr>
              <a:t>‹Nr.›</a:t>
            </a:fld>
            <a:endParaRPr lang="en-US" altLang="de-DE"/>
          </a:p>
        </p:txBody>
      </p:sp>
    </p:spTree>
    <p:extLst>
      <p:ext uri="{BB962C8B-B14F-4D97-AF65-F5344CB8AC3E}">
        <p14:creationId xmlns:p14="http://schemas.microsoft.com/office/powerpoint/2010/main" val="669385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4" name="Oval 6"/>
          <p:cNvSpPr/>
          <p:nvPr/>
        </p:nvSpPr>
        <p:spPr>
          <a:xfrm>
            <a:off x="4779963" y="3924300"/>
            <a:ext cx="88900"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Oval 7"/>
          <p:cNvSpPr/>
          <p:nvPr/>
        </p:nvSpPr>
        <p:spPr>
          <a:xfrm>
            <a:off x="4992688" y="3924300"/>
            <a:ext cx="88900"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Oval 8"/>
          <p:cNvSpPr/>
          <p:nvPr/>
        </p:nvSpPr>
        <p:spPr>
          <a:xfrm>
            <a:off x="4568825" y="3924300"/>
            <a:ext cx="88900"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767959" y="1371601"/>
            <a:ext cx="8263573"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de-DE"/>
              <a:t>Titelmasterformat durch Klicken bearbeiten</a:t>
            </a:r>
            <a:endParaRPr lang="en-US" dirty="0"/>
          </a:p>
        </p:txBody>
      </p:sp>
      <p:sp>
        <p:nvSpPr>
          <p:cNvPr id="3" name="Text Placeholder 2"/>
          <p:cNvSpPr>
            <a:spLocks noGrp="1"/>
          </p:cNvSpPr>
          <p:nvPr>
            <p:ph type="body" idx="1"/>
          </p:nvPr>
        </p:nvSpPr>
        <p:spPr>
          <a:xfrm>
            <a:off x="767959" y="4068764"/>
            <a:ext cx="8263573"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7" name="Date Placeholder 3"/>
          <p:cNvSpPr>
            <a:spLocks noGrp="1"/>
          </p:cNvSpPr>
          <p:nvPr>
            <p:ph type="dt" sz="half" idx="10"/>
          </p:nvPr>
        </p:nvSpPr>
        <p:spPr>
          <a:xfrm>
            <a:off x="6764338" y="6356350"/>
            <a:ext cx="2217737"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8B4A3DF1-3E83-4866-A3E8-77BA8665522B}" type="datetime1">
              <a:rPr lang="en-US"/>
              <a:pPr>
                <a:defRPr/>
              </a:pPr>
              <a:t>3/9/2017</a:t>
            </a:fld>
            <a:endParaRPr lang="en-US"/>
          </a:p>
        </p:txBody>
      </p:sp>
      <p:sp>
        <p:nvSpPr>
          <p:cNvPr id="8" name="Footer Placeholder 4"/>
          <p:cNvSpPr>
            <a:spLocks noGrp="1"/>
          </p:cNvSpPr>
          <p:nvPr>
            <p:ph type="ftr" sz="quarter" idx="11"/>
          </p:nvPr>
        </p:nvSpPr>
        <p:spPr>
          <a:xfrm>
            <a:off x="700088" y="6356350"/>
            <a:ext cx="302895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r>
              <a:rPr lang="en-US"/>
              <a:t>Footer Text</a:t>
            </a:r>
          </a:p>
        </p:txBody>
      </p:sp>
      <p:sp>
        <p:nvSpPr>
          <p:cNvPr id="9" name="Slide Number Placeholder 5"/>
          <p:cNvSpPr>
            <a:spLocks noGrp="1"/>
          </p:cNvSpPr>
          <p:nvPr>
            <p:ph type="sldNum" sz="quarter" idx="12"/>
          </p:nvPr>
        </p:nvSpPr>
        <p:spPr/>
        <p:txBody>
          <a:bodyPr/>
          <a:lstStyle>
            <a:lvl1pPr>
              <a:defRPr smtClean="0"/>
            </a:lvl1pPr>
          </a:lstStyle>
          <a:p>
            <a:pPr>
              <a:defRPr/>
            </a:pPr>
            <a:fld id="{FEB22915-D216-41C3-A32F-275B3FF9EEF6}" type="slidenum">
              <a:rPr lang="en-US" altLang="de-DE"/>
              <a:pPr>
                <a:defRPr/>
              </a:pPr>
              <a:t>‹Nr.›</a:t>
            </a:fld>
            <a:endParaRPr lang="en-US" altLang="de-DE"/>
          </a:p>
        </p:txBody>
      </p:sp>
    </p:spTree>
    <p:extLst>
      <p:ext uri="{BB962C8B-B14F-4D97-AF65-F5344CB8AC3E}">
        <p14:creationId xmlns:p14="http://schemas.microsoft.com/office/powerpoint/2010/main" val="2909427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a:p>
        </p:txBody>
      </p:sp>
      <p:sp>
        <p:nvSpPr>
          <p:cNvPr id="4" name="Content Placeholder 3"/>
          <p:cNvSpPr>
            <a:spLocks noGrp="1"/>
          </p:cNvSpPr>
          <p:nvPr>
            <p:ph sz="half" idx="2"/>
          </p:nvPr>
        </p:nvSpPr>
        <p:spPr>
          <a:xfrm>
            <a:off x="4941940" y="1600201"/>
            <a:ext cx="4293817" cy="4525963"/>
          </a:xfrm>
        </p:spPr>
        <p:txBody>
          <a:bodyPr/>
          <a:lstStyle>
            <a:lvl1pPr>
              <a:defRPr sz="2400" b="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9" name="Content Placeholder 8"/>
          <p:cNvSpPr>
            <a:spLocks noGrp="1"/>
          </p:cNvSpPr>
          <p:nvPr>
            <p:ph sz="quarter" idx="13"/>
          </p:nvPr>
        </p:nvSpPr>
        <p:spPr>
          <a:xfrm>
            <a:off x="388874" y="1600200"/>
            <a:ext cx="4297058" cy="4526280"/>
          </a:xfrm>
        </p:spPr>
        <p:txBody>
          <a:bodyPr/>
          <a:lstStyle>
            <a:lvl1pPr>
              <a:defRPr sz="2400" b="0"/>
            </a:lvl1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Slide Number Placeholder 5"/>
          <p:cNvSpPr>
            <a:spLocks noGrp="1"/>
          </p:cNvSpPr>
          <p:nvPr>
            <p:ph type="sldNum" sz="quarter" idx="14"/>
          </p:nvPr>
        </p:nvSpPr>
        <p:spPr/>
        <p:txBody>
          <a:bodyPr/>
          <a:lstStyle>
            <a:lvl1pPr>
              <a:defRPr/>
            </a:lvl1pPr>
          </a:lstStyle>
          <a:p>
            <a:pPr>
              <a:defRPr/>
            </a:pPr>
            <a:fld id="{D8A75DBC-C58D-435F-82A9-A14A7962E934}" type="slidenum">
              <a:rPr lang="en-US" altLang="de-DE"/>
              <a:pPr>
                <a:defRPr/>
              </a:pPr>
              <a:t>‹Nr.›</a:t>
            </a:fld>
            <a:endParaRPr lang="en-US" altLang="de-DE"/>
          </a:p>
        </p:txBody>
      </p:sp>
    </p:spTree>
    <p:extLst>
      <p:ext uri="{BB962C8B-B14F-4D97-AF65-F5344CB8AC3E}">
        <p14:creationId xmlns:p14="http://schemas.microsoft.com/office/powerpoint/2010/main" val="964494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Titelmasterformat durch Klicken bearbeiten</a:t>
            </a:r>
            <a:endParaRPr lang="en-US"/>
          </a:p>
        </p:txBody>
      </p:sp>
      <p:sp>
        <p:nvSpPr>
          <p:cNvPr id="3" name="Text Placeholder 2"/>
          <p:cNvSpPr>
            <a:spLocks noGrp="1"/>
          </p:cNvSpPr>
          <p:nvPr>
            <p:ph type="body" idx="1"/>
          </p:nvPr>
        </p:nvSpPr>
        <p:spPr>
          <a:xfrm>
            <a:off x="486093" y="1600200"/>
            <a:ext cx="4295505" cy="609600"/>
          </a:xfrm>
        </p:spPr>
        <p:txBody>
          <a:bodyPr anchor="b">
            <a:noAutofit/>
          </a:bodyP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5" name="Text Placeholder 4"/>
          <p:cNvSpPr>
            <a:spLocks noGrp="1"/>
          </p:cNvSpPr>
          <p:nvPr>
            <p:ph type="body" sz="quarter" idx="3"/>
          </p:nvPr>
        </p:nvSpPr>
        <p:spPr>
          <a:xfrm>
            <a:off x="4941941" y="1600200"/>
            <a:ext cx="4297193" cy="609600"/>
          </a:xfrm>
        </p:spPr>
        <p:txBody>
          <a:bodyPr anchor="b">
            <a:noAutofit/>
          </a:bodyP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11" name="Content Placeholder 10"/>
          <p:cNvSpPr>
            <a:spLocks noGrp="1"/>
          </p:cNvSpPr>
          <p:nvPr>
            <p:ph sz="quarter" idx="13"/>
          </p:nvPr>
        </p:nvSpPr>
        <p:spPr>
          <a:xfrm>
            <a:off x="486092" y="2212848"/>
            <a:ext cx="4297058" cy="3913632"/>
          </a:xfrm>
        </p:spPr>
        <p:txBody>
          <a:bodyPr/>
          <a:lstStyle>
            <a:lvl1pPr>
              <a:defRPr sz="2400" b="0"/>
            </a:lvl1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3" name="Content Placeholder 12"/>
          <p:cNvSpPr>
            <a:spLocks noGrp="1"/>
          </p:cNvSpPr>
          <p:nvPr>
            <p:ph sz="quarter" idx="14"/>
          </p:nvPr>
        </p:nvSpPr>
        <p:spPr>
          <a:xfrm>
            <a:off x="4967865" y="2212849"/>
            <a:ext cx="4297058" cy="3913187"/>
          </a:xfrm>
        </p:spPr>
        <p:txBody>
          <a:bodyPr/>
          <a:lstStyle>
            <a:lvl1pPr>
              <a:defRPr sz="2400" b="0"/>
            </a:lvl1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7" name="Slide Number Placeholder 5"/>
          <p:cNvSpPr>
            <a:spLocks noGrp="1"/>
          </p:cNvSpPr>
          <p:nvPr>
            <p:ph type="sldNum" sz="quarter" idx="15"/>
          </p:nvPr>
        </p:nvSpPr>
        <p:spPr>
          <a:xfrm>
            <a:off x="9191625" y="-100013"/>
            <a:ext cx="598488" cy="365126"/>
          </a:xfrm>
        </p:spPr>
        <p:txBody>
          <a:bodyPr/>
          <a:lstStyle>
            <a:lvl1pPr>
              <a:defRPr smtClean="0"/>
            </a:lvl1pPr>
          </a:lstStyle>
          <a:p>
            <a:pPr>
              <a:defRPr/>
            </a:pPr>
            <a:fld id="{D1F35247-D1B2-40D9-8A9B-0640832C571F}" type="slidenum">
              <a:rPr lang="en-US" altLang="de-DE"/>
              <a:pPr>
                <a:defRPr/>
              </a:pPr>
              <a:t>‹Nr.›</a:t>
            </a:fld>
            <a:endParaRPr lang="en-US" altLang="de-DE"/>
          </a:p>
        </p:txBody>
      </p:sp>
    </p:spTree>
    <p:extLst>
      <p:ext uri="{BB962C8B-B14F-4D97-AF65-F5344CB8AC3E}">
        <p14:creationId xmlns:p14="http://schemas.microsoft.com/office/powerpoint/2010/main" val="1371911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a:t>Titelmasterformat durch Klicken bearbeiten</a:t>
            </a:r>
            <a:endParaRPr lang="de-CH"/>
          </a:p>
        </p:txBody>
      </p:sp>
      <p:sp>
        <p:nvSpPr>
          <p:cNvPr id="3" name="Slide Number Placeholder 5"/>
          <p:cNvSpPr>
            <a:spLocks noGrp="1"/>
          </p:cNvSpPr>
          <p:nvPr>
            <p:ph type="sldNum" sz="quarter" idx="10"/>
          </p:nvPr>
        </p:nvSpPr>
        <p:spPr/>
        <p:txBody>
          <a:bodyPr/>
          <a:lstStyle>
            <a:lvl1pPr>
              <a:defRPr/>
            </a:lvl1pPr>
          </a:lstStyle>
          <a:p>
            <a:pPr>
              <a:defRPr/>
            </a:pPr>
            <a:fld id="{7D97EB7E-CA3F-483E-821F-21D3C18B7597}" type="slidenum">
              <a:rPr lang="en-US" altLang="de-DE"/>
              <a:pPr>
                <a:defRPr/>
              </a:pPr>
              <a:t>‹Nr.›</a:t>
            </a:fld>
            <a:endParaRPr lang="en-US" altLang="de-DE"/>
          </a:p>
        </p:txBody>
      </p:sp>
    </p:spTree>
    <p:extLst>
      <p:ext uri="{BB962C8B-B14F-4D97-AF65-F5344CB8AC3E}">
        <p14:creationId xmlns:p14="http://schemas.microsoft.com/office/powerpoint/2010/main" val="750444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F278CBC8-FFB0-4A86-AF0C-13879A88CE7B}" type="slidenum">
              <a:rPr lang="en-US" altLang="de-DE"/>
              <a:pPr>
                <a:defRPr/>
              </a:pPr>
              <a:t>‹Nr.›</a:t>
            </a:fld>
            <a:endParaRPr lang="en-US" altLang="de-DE"/>
          </a:p>
        </p:txBody>
      </p:sp>
    </p:spTree>
    <p:extLst>
      <p:ext uri="{BB962C8B-B14F-4D97-AF65-F5344CB8AC3E}">
        <p14:creationId xmlns:p14="http://schemas.microsoft.com/office/powerpoint/2010/main" val="2051152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80382" y="266700"/>
            <a:ext cx="3198422"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de-DE"/>
              <a:t>Titelmasterformat durch Klicken bearbeiten</a:t>
            </a:r>
            <a:endParaRPr lang="en-US" dirty="0"/>
          </a:p>
        </p:txBody>
      </p:sp>
      <p:sp>
        <p:nvSpPr>
          <p:cNvPr id="3" name="Content Placeholder 2"/>
          <p:cNvSpPr>
            <a:spLocks noGrp="1"/>
          </p:cNvSpPr>
          <p:nvPr>
            <p:ph idx="1"/>
          </p:nvPr>
        </p:nvSpPr>
        <p:spPr>
          <a:xfrm>
            <a:off x="764583" y="273051"/>
            <a:ext cx="531157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280382" y="2438401"/>
            <a:ext cx="3198422"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Slide Number Placeholder 5"/>
          <p:cNvSpPr>
            <a:spLocks noGrp="1"/>
          </p:cNvSpPr>
          <p:nvPr>
            <p:ph type="sldNum" sz="quarter" idx="10"/>
          </p:nvPr>
        </p:nvSpPr>
        <p:spPr>
          <a:xfrm>
            <a:off x="9191625" y="-100013"/>
            <a:ext cx="598488" cy="365126"/>
          </a:xfrm>
        </p:spPr>
        <p:txBody>
          <a:bodyPr/>
          <a:lstStyle>
            <a:lvl1pPr>
              <a:defRPr smtClean="0"/>
            </a:lvl1pPr>
          </a:lstStyle>
          <a:p>
            <a:pPr>
              <a:defRPr/>
            </a:pPr>
            <a:fld id="{CD7E290D-9B1D-4224-A62B-E0BD108E5469}" type="slidenum">
              <a:rPr lang="en-US" altLang="de-DE"/>
              <a:pPr>
                <a:defRPr/>
              </a:pPr>
              <a:t>‹Nr.›</a:t>
            </a:fld>
            <a:endParaRPr lang="en-US" altLang="de-DE"/>
          </a:p>
        </p:txBody>
      </p:sp>
    </p:spTree>
    <p:extLst>
      <p:ext uri="{BB962C8B-B14F-4D97-AF65-F5344CB8AC3E}">
        <p14:creationId xmlns:p14="http://schemas.microsoft.com/office/powerpoint/2010/main" val="2980424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785716" y="228600"/>
            <a:ext cx="6072780" cy="895350"/>
          </a:xfrm>
        </p:spPr>
        <p:txBody>
          <a:bodyPr anchor="b"/>
          <a:lstStyle>
            <a:lvl1pPr algn="ctr">
              <a:lnSpc>
                <a:spcPct val="100000"/>
              </a:lnSpc>
              <a:defRPr sz="2800" b="0"/>
            </a:lvl1pPr>
          </a:lstStyle>
          <a:p>
            <a:r>
              <a:rPr lang="de-DE"/>
              <a:t>Titelmasterformat durch Klicken bearbeiten</a:t>
            </a:r>
            <a:endParaRPr lang="en-US" dirty="0"/>
          </a:p>
        </p:txBody>
      </p:sp>
      <p:sp>
        <p:nvSpPr>
          <p:cNvPr id="3" name="Picture Placeholder 2"/>
          <p:cNvSpPr>
            <a:spLocks noGrp="1"/>
          </p:cNvSpPr>
          <p:nvPr>
            <p:ph type="pic" idx="1"/>
          </p:nvPr>
        </p:nvSpPr>
        <p:spPr>
          <a:xfrm>
            <a:off x="1603431" y="1143000"/>
            <a:ext cx="6437349"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endParaRPr lang="en-US" noProof="0" dirty="0"/>
          </a:p>
        </p:txBody>
      </p:sp>
      <p:sp>
        <p:nvSpPr>
          <p:cNvPr id="4" name="Text Placeholder 3"/>
          <p:cNvSpPr>
            <a:spLocks noGrp="1"/>
          </p:cNvSpPr>
          <p:nvPr>
            <p:ph type="body" sz="half" idx="2"/>
          </p:nvPr>
        </p:nvSpPr>
        <p:spPr>
          <a:xfrm>
            <a:off x="1785716" y="5810250"/>
            <a:ext cx="6072780"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Slide Number Placeholder 5"/>
          <p:cNvSpPr>
            <a:spLocks noGrp="1"/>
          </p:cNvSpPr>
          <p:nvPr>
            <p:ph type="sldNum" sz="quarter" idx="10"/>
          </p:nvPr>
        </p:nvSpPr>
        <p:spPr/>
        <p:txBody>
          <a:bodyPr/>
          <a:lstStyle>
            <a:lvl1pPr>
              <a:defRPr/>
            </a:lvl1pPr>
          </a:lstStyle>
          <a:p>
            <a:pPr>
              <a:defRPr/>
            </a:pPr>
            <a:fld id="{B9D22A27-2E5E-42D4-958D-8E5E7F5E0E9A}" type="slidenum">
              <a:rPr lang="en-US" altLang="de-DE"/>
              <a:pPr>
                <a:defRPr/>
              </a:pPr>
              <a:t>‹Nr.›</a:t>
            </a:fld>
            <a:endParaRPr lang="en-US" altLang="de-DE"/>
          </a:p>
        </p:txBody>
      </p:sp>
    </p:spTree>
    <p:extLst>
      <p:ext uri="{BB962C8B-B14F-4D97-AF65-F5344CB8AC3E}">
        <p14:creationId xmlns:p14="http://schemas.microsoft.com/office/powerpoint/2010/main" val="4015784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85775" y="333375"/>
            <a:ext cx="8750300"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endParaRPr lang="en-US" altLang="de-DE"/>
          </a:p>
        </p:txBody>
      </p:sp>
      <p:sp>
        <p:nvSpPr>
          <p:cNvPr id="1027" name="Text Placeholder 2"/>
          <p:cNvSpPr>
            <a:spLocks noGrp="1"/>
          </p:cNvSpPr>
          <p:nvPr>
            <p:ph type="body" idx="1"/>
          </p:nvPr>
        </p:nvSpPr>
        <p:spPr bwMode="auto">
          <a:xfrm>
            <a:off x="485775" y="1700213"/>
            <a:ext cx="8750300" cy="442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Textmasterformat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endParaRPr lang="en-US" altLang="de-DE"/>
          </a:p>
        </p:txBody>
      </p:sp>
      <p:sp>
        <p:nvSpPr>
          <p:cNvPr id="11" name="Rechteck 10"/>
          <p:cNvSpPr/>
          <p:nvPr userDrawn="1"/>
        </p:nvSpPr>
        <p:spPr>
          <a:xfrm>
            <a:off x="-192088" y="-100013"/>
            <a:ext cx="10336213" cy="50482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CH"/>
          </a:p>
        </p:txBody>
      </p:sp>
      <p:sp>
        <p:nvSpPr>
          <p:cNvPr id="6" name="Slide Number Placeholder 5"/>
          <p:cNvSpPr>
            <a:spLocks noGrp="1"/>
          </p:cNvSpPr>
          <p:nvPr>
            <p:ph type="sldNum" sz="quarter" idx="4"/>
          </p:nvPr>
        </p:nvSpPr>
        <p:spPr>
          <a:xfrm>
            <a:off x="9191625" y="39688"/>
            <a:ext cx="598488" cy="365125"/>
          </a:xfrm>
          <a:prstGeom prst="rect">
            <a:avLst/>
          </a:prstGeom>
        </p:spPr>
        <p:txBody>
          <a:bodyPr vert="horz" wrap="square" lIns="27432" tIns="45720" rIns="45720" bIns="45720" numCol="1" anchor="ctr" anchorCtr="0" compatLnSpc="1">
            <a:prstTxWarp prst="textNoShape">
              <a:avLst/>
            </a:prstTxWarp>
          </a:bodyPr>
          <a:lstStyle>
            <a:lvl1pPr eaLnBrk="1" hangingPunct="1">
              <a:defRPr sz="1200" b="1" smtClean="0">
                <a:solidFill>
                  <a:schemeClr val="bg1"/>
                </a:solidFill>
                <a:latin typeface="Calibri" panose="020F0502020204030204" pitchFamily="34" charset="0"/>
              </a:defRPr>
            </a:lvl1pPr>
          </a:lstStyle>
          <a:p>
            <a:pPr>
              <a:defRPr/>
            </a:pPr>
            <a:fld id="{B5219379-9CE7-457A-8705-34DAFF428C13}" type="slidenum">
              <a:rPr lang="en-US" altLang="de-DE"/>
              <a:pPr>
                <a:defRPr/>
              </a:pPr>
              <a:t>‹Nr.›</a:t>
            </a:fld>
            <a:endParaRPr lang="en-US" altLang="de-DE"/>
          </a:p>
        </p:txBody>
      </p:sp>
      <p:pic>
        <p:nvPicPr>
          <p:cNvPr id="1030" name="Grafik 3"/>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498475" y="6053138"/>
            <a:ext cx="2778125"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Grafik 1"/>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8237538" y="5805488"/>
            <a:ext cx="1011237"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eck 1"/>
          <p:cNvSpPr/>
          <p:nvPr userDrawn="1"/>
        </p:nvSpPr>
        <p:spPr>
          <a:xfrm>
            <a:off x="-611683" y="1700213"/>
            <a:ext cx="5328592" cy="3096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5" r:id="rId3"/>
    <p:sldLayoutId id="2147483741" r:id="rId4"/>
    <p:sldLayoutId id="2147483746" r:id="rId5"/>
    <p:sldLayoutId id="2147483742" r:id="rId6"/>
    <p:sldLayoutId id="2147483743" r:id="rId7"/>
    <p:sldLayoutId id="2147483747" r:id="rId8"/>
    <p:sldLayoutId id="2147483744" r:id="rId9"/>
    <p:sldLayoutId id="2147483748" r:id="rId10"/>
    <p:sldLayoutId id="2147483749" r:id="rId11"/>
    <p:sldLayoutId id="2147483750" r:id="rId12"/>
    <p:sldLayoutId id="2147483751" r:id="rId13"/>
  </p:sldLayoutIdLst>
  <p:hf hdr="0"/>
  <p:txStyles>
    <p:titleStyle>
      <a:lvl1pPr algn="ctr" rtl="0" eaLnBrk="0" fontAlgn="base" hangingPunct="0">
        <a:spcBef>
          <a:spcPct val="0"/>
        </a:spcBef>
        <a:spcAft>
          <a:spcPct val="0"/>
        </a:spcAft>
        <a:defRPr sz="3200" kern="1200">
          <a:solidFill>
            <a:schemeClr val="tx2"/>
          </a:solidFill>
          <a:latin typeface="Cambria" pitchFamily="18" charset="0"/>
          <a:ea typeface="+mj-ea"/>
          <a:cs typeface="+mj-cs"/>
        </a:defRPr>
      </a:lvl1pPr>
      <a:lvl2pPr algn="ctr" rtl="0" eaLnBrk="0" fontAlgn="base" hangingPunct="0">
        <a:spcBef>
          <a:spcPct val="0"/>
        </a:spcBef>
        <a:spcAft>
          <a:spcPct val="0"/>
        </a:spcAft>
        <a:defRPr sz="3200">
          <a:solidFill>
            <a:schemeClr val="tx2"/>
          </a:solidFill>
          <a:latin typeface="Cambria" pitchFamily="18" charset="0"/>
        </a:defRPr>
      </a:lvl2pPr>
      <a:lvl3pPr algn="ctr" rtl="0" eaLnBrk="0" fontAlgn="base" hangingPunct="0">
        <a:spcBef>
          <a:spcPct val="0"/>
        </a:spcBef>
        <a:spcAft>
          <a:spcPct val="0"/>
        </a:spcAft>
        <a:defRPr sz="3200">
          <a:solidFill>
            <a:schemeClr val="tx2"/>
          </a:solidFill>
          <a:latin typeface="Cambria" pitchFamily="18" charset="0"/>
        </a:defRPr>
      </a:lvl3pPr>
      <a:lvl4pPr algn="ctr" rtl="0" eaLnBrk="0" fontAlgn="base" hangingPunct="0">
        <a:spcBef>
          <a:spcPct val="0"/>
        </a:spcBef>
        <a:spcAft>
          <a:spcPct val="0"/>
        </a:spcAft>
        <a:defRPr sz="3200">
          <a:solidFill>
            <a:schemeClr val="tx2"/>
          </a:solidFill>
          <a:latin typeface="Cambria" pitchFamily="18" charset="0"/>
        </a:defRPr>
      </a:lvl4pPr>
      <a:lvl5pPr algn="ctr" rtl="0" eaLnBrk="0" fontAlgn="base" hangingPunct="0">
        <a:spcBef>
          <a:spcPct val="0"/>
        </a:spcBef>
        <a:spcAft>
          <a:spcPct val="0"/>
        </a:spcAft>
        <a:defRPr sz="3200">
          <a:solidFill>
            <a:schemeClr val="tx2"/>
          </a:solidFill>
          <a:latin typeface="Cambria" pitchFamily="18" charset="0"/>
        </a:defRPr>
      </a:lvl5pPr>
      <a:lvl6pPr marL="457200" algn="ctr" rtl="0" fontAlgn="base">
        <a:spcBef>
          <a:spcPct val="0"/>
        </a:spcBef>
        <a:spcAft>
          <a:spcPct val="0"/>
        </a:spcAft>
        <a:defRPr sz="3200">
          <a:solidFill>
            <a:schemeClr val="tx2"/>
          </a:solidFill>
          <a:latin typeface="Cambria" pitchFamily="18" charset="0"/>
        </a:defRPr>
      </a:lvl6pPr>
      <a:lvl7pPr marL="914400" algn="ctr" rtl="0" fontAlgn="base">
        <a:spcBef>
          <a:spcPct val="0"/>
        </a:spcBef>
        <a:spcAft>
          <a:spcPct val="0"/>
        </a:spcAft>
        <a:defRPr sz="3200">
          <a:solidFill>
            <a:schemeClr val="tx2"/>
          </a:solidFill>
          <a:latin typeface="Cambria" pitchFamily="18" charset="0"/>
        </a:defRPr>
      </a:lvl7pPr>
      <a:lvl8pPr marL="1371600" algn="ctr" rtl="0" fontAlgn="base">
        <a:spcBef>
          <a:spcPct val="0"/>
        </a:spcBef>
        <a:spcAft>
          <a:spcPct val="0"/>
        </a:spcAft>
        <a:defRPr sz="3200">
          <a:solidFill>
            <a:schemeClr val="tx2"/>
          </a:solidFill>
          <a:latin typeface="Cambria" pitchFamily="18" charset="0"/>
        </a:defRPr>
      </a:lvl8pPr>
      <a:lvl9pPr marL="1828800" algn="ctr" rtl="0" fontAlgn="base">
        <a:spcBef>
          <a:spcPct val="0"/>
        </a:spcBef>
        <a:spcAft>
          <a:spcPct val="0"/>
        </a:spcAft>
        <a:defRPr sz="3200">
          <a:solidFill>
            <a:schemeClr val="tx2"/>
          </a:solidFill>
          <a:latin typeface="Cambria" pitchFamily="18" charset="0"/>
        </a:defRPr>
      </a:lvl9pPr>
    </p:titleStyle>
    <p:bodyStyle>
      <a:lvl1pPr marL="342900" indent="-342900" algn="l" rtl="0" eaLnBrk="0" fontAlgn="base" hangingPunct="0">
        <a:spcBef>
          <a:spcPct val="20000"/>
        </a:spcBef>
        <a:spcAft>
          <a:spcPct val="0"/>
        </a:spcAft>
        <a:buClr>
          <a:srgbClr val="FFC000"/>
        </a:buClr>
        <a:buFont typeface="Calibri" panose="020F0502020204030204" pitchFamily="34" charset="0"/>
        <a:buChar char="»"/>
        <a:defRPr sz="2400" kern="1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Font typeface="Calibri" panose="020F0502020204030204" pitchFamily="34" charset="0"/>
        <a:buChar char="»"/>
        <a:defRPr sz="2000" i="1" kern="1200">
          <a:solidFill>
            <a:srgbClr val="766A45"/>
          </a:solidFill>
          <a:latin typeface="Calibri"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rgbClr val="7F7F7F"/>
          </a:solidFill>
          <a:latin typeface="Calibri" pitchFamily="34" charset="0"/>
          <a:ea typeface="+mn-ea"/>
          <a:cs typeface="+mn-cs"/>
        </a:defRPr>
      </a:lvl3pPr>
      <a:lvl4pPr marL="1600200" indent="-228600" algn="l" rtl="0" eaLnBrk="0" fontAlgn="base" hangingPunct="0">
        <a:spcBef>
          <a:spcPct val="20000"/>
        </a:spcBef>
        <a:spcAft>
          <a:spcPct val="0"/>
        </a:spcAft>
        <a:buFont typeface="Courier New" panose="02070309020205020404" pitchFamily="49" charset="0"/>
        <a:buChar char="o"/>
        <a:defRPr sz="1600" kern="1200">
          <a:solidFill>
            <a:srgbClr val="7F7F7F"/>
          </a:solidFill>
          <a:latin typeface="Calibri"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rgbClr val="7F7F7F"/>
          </a:solidFill>
          <a:latin typeface="Calibri" pitchFamily="34" charset="0"/>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hyperlink" Target="http://www.clienia.ch/"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21.emf"/><Relationship Id="rId5" Type="http://schemas.openxmlformats.org/officeDocument/2006/relationships/oleObject" Target="../embeddings/oleObject2.bin"/><Relationship Id="rId4" Type="http://schemas.openxmlformats.org/officeDocument/2006/relationships/image" Target="../media/image20.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seminare-ps/en/"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Grafik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2575" y="0"/>
            <a:ext cx="10287000" cy="6857999"/>
          </a:xfrm>
          <a:prstGeom prst="rect">
            <a:avLst/>
          </a:prstGeom>
        </p:spPr>
      </p:pic>
      <p:sp>
        <p:nvSpPr>
          <p:cNvPr id="4098" name="Rectangle 2"/>
          <p:cNvSpPr>
            <a:spLocks noGrp="1" noChangeArrowheads="1"/>
          </p:cNvSpPr>
          <p:nvPr>
            <p:ph type="ctrTitle"/>
          </p:nvPr>
        </p:nvSpPr>
        <p:spPr>
          <a:xfrm>
            <a:off x="1184994" y="859982"/>
            <a:ext cx="7495776" cy="3289098"/>
          </a:xfrm>
        </p:spPr>
        <p:txBody>
          <a:bodyPr/>
          <a:lstStyle/>
          <a:p>
            <a:pPr eaLnBrk="1" hangingPunct="1"/>
            <a:r>
              <a:rPr lang="en-GB" sz="6000" spc="600" dirty="0">
                <a:solidFill>
                  <a:srgbClr val="659EF1"/>
                </a:solidFill>
                <a:latin typeface="Calibri" panose="020F0502020204030204" pitchFamily="34" charset="0"/>
                <a:cs typeface="Calibri" panose="020F0502020204030204" pitchFamily="34" charset="0"/>
              </a:rPr>
              <a:t>PSYCHIATRY IN </a:t>
            </a:r>
            <a:r>
              <a:rPr lang="en-GB" sz="5400" b="1" spc="800" dirty="0">
                <a:solidFill>
                  <a:srgbClr val="659EF1"/>
                </a:solidFill>
                <a:cs typeface="Calibri" pitchFamily="34" charset="0"/>
              </a:rPr>
              <a:t>SWITZERLAND</a:t>
            </a:r>
            <a:endParaRPr lang="de-DE" b="1" spc="800" dirty="0">
              <a:solidFill>
                <a:srgbClr val="659EF1"/>
              </a:solidFill>
              <a:cs typeface="Calibri" pitchFamily="34" charset="0"/>
            </a:endParaRPr>
          </a:p>
        </p:txBody>
      </p:sp>
      <p:sp>
        <p:nvSpPr>
          <p:cNvPr id="4099" name="Rectangle 3"/>
          <p:cNvSpPr>
            <a:spLocks noGrp="1" noChangeArrowheads="1"/>
          </p:cNvSpPr>
          <p:nvPr>
            <p:ph type="subTitle" idx="1"/>
          </p:nvPr>
        </p:nvSpPr>
        <p:spPr>
          <a:xfrm>
            <a:off x="1846386" y="4696332"/>
            <a:ext cx="6172992" cy="1108931"/>
          </a:xfrm>
        </p:spPr>
        <p:txBody>
          <a:bodyPr/>
          <a:lstStyle/>
          <a:p>
            <a:pPr eaLnBrk="1" hangingPunct="1">
              <a:lnSpc>
                <a:spcPct val="90000"/>
              </a:lnSpc>
            </a:pPr>
            <a:r>
              <a:rPr lang="de-DE" sz="2315" dirty="0">
                <a:solidFill>
                  <a:srgbClr val="002060"/>
                </a:solidFill>
                <a:latin typeface="Cambria" pitchFamily="18" charset="0"/>
              </a:rPr>
              <a:t>Prof. Dr. med. Samuel Pfeifer, </a:t>
            </a:r>
          </a:p>
          <a:p>
            <a:pPr eaLnBrk="1" hangingPunct="1">
              <a:lnSpc>
                <a:spcPct val="90000"/>
              </a:lnSpc>
            </a:pPr>
            <a:r>
              <a:rPr lang="de-DE" sz="2315" dirty="0">
                <a:solidFill>
                  <a:srgbClr val="002060"/>
                </a:solidFill>
                <a:latin typeface="Cambria" pitchFamily="18" charset="0"/>
              </a:rPr>
              <a:t>Basel / </a:t>
            </a:r>
            <a:r>
              <a:rPr lang="de-DE" sz="2315" dirty="0" err="1">
                <a:solidFill>
                  <a:srgbClr val="002060"/>
                </a:solidFill>
                <a:latin typeface="Cambria" pitchFamily="18" charset="0"/>
              </a:rPr>
              <a:t>Switzerland</a:t>
            </a:r>
            <a:endParaRPr lang="de-DE" sz="2315" dirty="0">
              <a:solidFill>
                <a:srgbClr val="002060"/>
              </a:solidFill>
              <a:latin typeface="Cambria" pitchFamily="18" charset="0"/>
            </a:endParaRPr>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7923" y="3377138"/>
            <a:ext cx="1188463" cy="864947"/>
          </a:xfrm>
          <a:prstGeom prst="rect">
            <a:avLst/>
          </a:prstGeom>
        </p:spPr>
      </p:pic>
      <p:sp>
        <p:nvSpPr>
          <p:cNvPr id="6" name="Oval 6"/>
          <p:cNvSpPr/>
          <p:nvPr/>
        </p:nvSpPr>
        <p:spPr>
          <a:xfrm>
            <a:off x="4779963" y="4424982"/>
            <a:ext cx="88900"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Oval 7"/>
          <p:cNvSpPr/>
          <p:nvPr/>
        </p:nvSpPr>
        <p:spPr>
          <a:xfrm>
            <a:off x="4992688" y="4424982"/>
            <a:ext cx="88900"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Oval 8"/>
          <p:cNvSpPr/>
          <p:nvPr/>
        </p:nvSpPr>
        <p:spPr>
          <a:xfrm>
            <a:off x="4568825" y="4424982"/>
            <a:ext cx="88900"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3175869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6898" name="Rectangle 2"/>
          <p:cNvSpPr>
            <a:spLocks noGrp="1" noChangeArrowheads="1"/>
          </p:cNvSpPr>
          <p:nvPr>
            <p:ph type="title"/>
          </p:nvPr>
        </p:nvSpPr>
        <p:spPr/>
        <p:txBody>
          <a:bodyPr/>
          <a:lstStyle/>
          <a:p>
            <a:r>
              <a:rPr lang="de-CH" altLang="de-DE"/>
              <a:t>Confederate Psychiatry</a:t>
            </a:r>
            <a:endParaRPr lang="de-DE" altLang="de-DE"/>
          </a:p>
        </p:txBody>
      </p:sp>
      <p:sp>
        <p:nvSpPr>
          <p:cNvPr id="976899" name="Rectangle 3"/>
          <p:cNvSpPr>
            <a:spLocks noGrp="1" noChangeArrowheads="1"/>
          </p:cNvSpPr>
          <p:nvPr>
            <p:ph type="body" idx="1"/>
          </p:nvPr>
        </p:nvSpPr>
        <p:spPr/>
        <p:txBody>
          <a:bodyPr/>
          <a:lstStyle/>
          <a:p>
            <a:r>
              <a:rPr lang="de-CH" altLang="de-DE" sz="3200" b="1" dirty="0"/>
              <a:t>State </a:t>
            </a:r>
            <a:r>
              <a:rPr lang="de-CH" altLang="de-DE" sz="3200" b="1" dirty="0" err="1"/>
              <a:t>Psychiatric</a:t>
            </a:r>
            <a:r>
              <a:rPr lang="de-CH" altLang="de-DE" sz="3200" b="1" dirty="0"/>
              <a:t> Hospitals: </a:t>
            </a:r>
            <a:r>
              <a:rPr lang="de-CH" altLang="de-DE" dirty="0"/>
              <a:t>at least </a:t>
            </a:r>
            <a:r>
              <a:rPr lang="de-CH" altLang="de-DE" dirty="0" err="1"/>
              <a:t>one</a:t>
            </a:r>
            <a:r>
              <a:rPr lang="de-CH" altLang="de-DE" dirty="0"/>
              <a:t> per </a:t>
            </a:r>
            <a:r>
              <a:rPr lang="de-CH" altLang="de-DE" dirty="0" err="1"/>
              <a:t>canton</a:t>
            </a:r>
            <a:r>
              <a:rPr lang="de-CH" altLang="de-DE" dirty="0"/>
              <a:t> (!)</a:t>
            </a:r>
          </a:p>
          <a:p>
            <a:endParaRPr lang="de-CH" altLang="de-DE" dirty="0"/>
          </a:p>
          <a:p>
            <a:r>
              <a:rPr lang="de-CH" altLang="de-DE" sz="3200" b="1" dirty="0"/>
              <a:t>Private </a:t>
            </a:r>
            <a:r>
              <a:rPr lang="de-CH" altLang="de-DE" sz="3200" b="1" dirty="0" err="1"/>
              <a:t>psychiatric</a:t>
            </a:r>
            <a:r>
              <a:rPr lang="de-CH" altLang="de-DE" sz="3200" b="1" dirty="0"/>
              <a:t> </a:t>
            </a:r>
            <a:r>
              <a:rPr lang="de-CH" altLang="de-DE" sz="3200" b="1" dirty="0" err="1"/>
              <a:t>hospitals</a:t>
            </a:r>
            <a:r>
              <a:rPr lang="de-CH" altLang="de-DE" sz="3200" b="1" dirty="0"/>
              <a:t> </a:t>
            </a:r>
            <a:r>
              <a:rPr lang="de-CH" altLang="de-DE" dirty="0"/>
              <a:t>(</a:t>
            </a:r>
            <a:r>
              <a:rPr lang="de-CH" altLang="de-DE" dirty="0" err="1"/>
              <a:t>since</a:t>
            </a:r>
            <a:r>
              <a:rPr lang="de-CH" altLang="de-DE" dirty="0"/>
              <a:t>  ~ 1880)</a:t>
            </a:r>
          </a:p>
          <a:p>
            <a:pPr lvl="2"/>
            <a:r>
              <a:rPr lang="de-CH" altLang="de-DE" dirty="0" err="1"/>
              <a:t>Example</a:t>
            </a:r>
            <a:r>
              <a:rPr lang="de-CH" altLang="de-DE" dirty="0"/>
              <a:t>:. </a:t>
            </a:r>
            <a:r>
              <a:rPr lang="de-CH" altLang="de-DE" dirty="0">
                <a:hlinkClick r:id="rId2"/>
              </a:rPr>
              <a:t>www.clienia.ch</a:t>
            </a:r>
            <a:r>
              <a:rPr lang="de-CH" altLang="de-DE" dirty="0"/>
              <a:t> </a:t>
            </a:r>
          </a:p>
          <a:p>
            <a:endParaRPr lang="de-CH" altLang="de-DE" dirty="0"/>
          </a:p>
          <a:p>
            <a:r>
              <a:rPr lang="de-CH" altLang="de-DE" sz="3200" b="1" dirty="0" err="1"/>
              <a:t>Social</a:t>
            </a:r>
            <a:r>
              <a:rPr lang="de-CH" altLang="de-DE" sz="3200" b="1" dirty="0"/>
              <a:t> </a:t>
            </a:r>
            <a:r>
              <a:rPr lang="de-CH" altLang="de-DE" sz="3200" b="1" dirty="0" err="1"/>
              <a:t>Psychiatry</a:t>
            </a:r>
            <a:r>
              <a:rPr lang="de-CH" altLang="de-DE" sz="3200" b="1" dirty="0"/>
              <a:t> </a:t>
            </a:r>
            <a:r>
              <a:rPr lang="de-CH" altLang="de-DE" dirty="0"/>
              <a:t>(</a:t>
            </a:r>
            <a:r>
              <a:rPr lang="de-CH" altLang="de-DE" dirty="0" err="1"/>
              <a:t>since</a:t>
            </a:r>
            <a:r>
              <a:rPr lang="de-CH" altLang="de-DE" dirty="0"/>
              <a:t> ~ 1970)</a:t>
            </a:r>
          </a:p>
          <a:p>
            <a:endParaRPr lang="de-CH" altLang="de-DE" dirty="0"/>
          </a:p>
          <a:p>
            <a:r>
              <a:rPr lang="de-CH" altLang="de-DE" sz="3200" b="1" dirty="0" err="1"/>
              <a:t>Therapeutic</a:t>
            </a:r>
            <a:r>
              <a:rPr lang="de-CH" altLang="de-DE" sz="3200" b="1" dirty="0"/>
              <a:t> </a:t>
            </a:r>
            <a:r>
              <a:rPr lang="de-CH" altLang="de-DE" sz="3200" b="1" dirty="0" err="1"/>
              <a:t>network</a:t>
            </a:r>
            <a:r>
              <a:rPr lang="de-CH" altLang="de-DE" sz="3200" b="1" dirty="0"/>
              <a:t> </a:t>
            </a:r>
            <a:r>
              <a:rPr lang="de-CH" altLang="de-DE" dirty="0" err="1"/>
              <a:t>as</a:t>
            </a:r>
            <a:r>
              <a:rPr lang="de-CH" altLang="de-DE" dirty="0"/>
              <a:t> a </a:t>
            </a:r>
            <a:r>
              <a:rPr lang="de-CH" altLang="de-DE" dirty="0" err="1"/>
              <a:t>basic</a:t>
            </a:r>
            <a:r>
              <a:rPr lang="de-CH" altLang="de-DE" dirty="0"/>
              <a:t> </a:t>
            </a:r>
            <a:r>
              <a:rPr lang="de-CH" altLang="de-DE" dirty="0" err="1"/>
              <a:t>philosophy</a:t>
            </a:r>
            <a:endParaRPr lang="de-DE" altLang="de-DE" dirty="0"/>
          </a:p>
        </p:txBody>
      </p:sp>
    </p:spTree>
    <p:extLst>
      <p:ext uri="{BB962C8B-B14F-4D97-AF65-F5344CB8AC3E}">
        <p14:creationId xmlns:p14="http://schemas.microsoft.com/office/powerpoint/2010/main" val="3743765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8"/>
          <p:cNvSpPr>
            <a:spLocks noGrp="1" noChangeArrowheads="1"/>
          </p:cNvSpPr>
          <p:nvPr>
            <p:ph type="title"/>
          </p:nvPr>
        </p:nvSpPr>
        <p:spPr/>
        <p:txBody>
          <a:bodyPr/>
          <a:lstStyle/>
          <a:p>
            <a:r>
              <a:rPr lang="de-CH">
                <a:latin typeface="Calibri" pitchFamily="34" charset="0"/>
                <a:cs typeface="Calibri" pitchFamily="34" charset="0"/>
              </a:rPr>
              <a:t>Comparison</a:t>
            </a:r>
            <a:endParaRPr lang="de-DE">
              <a:latin typeface="Calibri" pitchFamily="34" charset="0"/>
              <a:cs typeface="Calibri" pitchFamily="34" charset="0"/>
            </a:endParaRPr>
          </a:p>
        </p:txBody>
      </p:sp>
      <p:graphicFrame>
        <p:nvGraphicFramePr>
          <p:cNvPr id="20483" name="Object 4"/>
          <p:cNvGraphicFramePr>
            <a:graphicFrameLocks noGrp="1" noChangeAspect="1"/>
          </p:cNvGraphicFramePr>
          <p:nvPr>
            <p:ph sz="half" idx="1"/>
          </p:nvPr>
        </p:nvGraphicFramePr>
        <p:xfrm>
          <a:off x="335289" y="2239413"/>
          <a:ext cx="6443979" cy="3378917"/>
        </p:xfrm>
        <a:graphic>
          <a:graphicData uri="http://schemas.openxmlformats.org/presentationml/2006/ole">
            <mc:AlternateContent xmlns:mc="http://schemas.openxmlformats.org/markup-compatibility/2006">
              <mc:Choice xmlns:v="urn:schemas-microsoft-com:vml" Requires="v">
                <p:oleObj spid="_x0000_s3118" name="Diagramm" r:id="rId3" imgW="9029786" imgH="4733810" progId="MSGraph.Chart.8">
                  <p:embed followColorScheme="full"/>
                </p:oleObj>
              </mc:Choice>
              <mc:Fallback>
                <p:oleObj name="Diagramm" r:id="rId3" imgW="9029786" imgH="4733810" progId="MSGraph.Chart.8">
                  <p:embed followColorScheme="full"/>
                  <p:pic>
                    <p:nvPicPr>
                      <p:cNvPr id="20483" name="Object 4"/>
                      <p:cNvPicPr>
                        <a:picLocks noChangeAspect="1" noChangeArrowheads="1"/>
                      </p:cNvPicPr>
                      <p:nvPr/>
                    </p:nvPicPr>
                    <p:blipFill>
                      <a:blip r:embed="rId4"/>
                      <a:srcRect/>
                      <a:stretch>
                        <a:fillRect/>
                      </a:stretch>
                    </p:blipFill>
                    <p:spPr bwMode="auto">
                      <a:xfrm>
                        <a:off x="335289" y="2239413"/>
                        <a:ext cx="6443979" cy="3378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4" name="Object 7"/>
          <p:cNvGraphicFramePr>
            <a:graphicFrameLocks noGrp="1" noChangeAspect="1"/>
          </p:cNvGraphicFramePr>
          <p:nvPr>
            <p:ph sz="half" idx="2"/>
          </p:nvPr>
        </p:nvGraphicFramePr>
        <p:xfrm>
          <a:off x="4064805" y="1861256"/>
          <a:ext cx="6615451" cy="4299048"/>
        </p:xfrm>
        <a:graphic>
          <a:graphicData uri="http://schemas.openxmlformats.org/presentationml/2006/ole">
            <mc:AlternateContent xmlns:mc="http://schemas.openxmlformats.org/markup-compatibility/2006">
              <mc:Choice xmlns:v="urn:schemas-microsoft-com:vml" Requires="v">
                <p:oleObj spid="_x0000_s3119" name="Diagramm" r:id="rId5" imgW="11801540" imgH="8572500" progId="MSGraph.Chart.8">
                  <p:embed followColorScheme="full"/>
                </p:oleObj>
              </mc:Choice>
              <mc:Fallback>
                <p:oleObj name="Diagramm" r:id="rId5" imgW="11801540" imgH="8572500" progId="MSGraph.Chart.8">
                  <p:embed followColorScheme="full"/>
                  <p:pic>
                    <p:nvPicPr>
                      <p:cNvPr id="20484" name="Object 7"/>
                      <p:cNvPicPr>
                        <a:picLocks noChangeAspect="1" noChangeArrowheads="1"/>
                      </p:cNvPicPr>
                      <p:nvPr/>
                    </p:nvPicPr>
                    <p:blipFill>
                      <a:blip r:embed="rId6"/>
                      <a:srcRect/>
                      <a:stretch>
                        <a:fillRect/>
                      </a:stretch>
                    </p:blipFill>
                    <p:spPr bwMode="auto">
                      <a:xfrm>
                        <a:off x="4064805" y="1861256"/>
                        <a:ext cx="6615451" cy="4299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85" name="Text Box 10"/>
          <p:cNvSpPr txBox="1">
            <a:spLocks noChangeArrowheads="1"/>
          </p:cNvSpPr>
          <p:nvPr/>
        </p:nvSpPr>
        <p:spPr bwMode="auto">
          <a:xfrm>
            <a:off x="1515691" y="5140660"/>
            <a:ext cx="1427509" cy="387973"/>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12700">
                <a:solidFill>
                  <a:srgbClr val="8A17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797" tIns="45134" rIns="86797" bIns="4513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30000"/>
              </a:spcBef>
            </a:pPr>
            <a:r>
              <a:rPr lang="de-CH" sz="1929"/>
              <a:t>State Clinic</a:t>
            </a:r>
            <a:endParaRPr lang="de-DE" sz="1929"/>
          </a:p>
        </p:txBody>
      </p:sp>
      <p:sp>
        <p:nvSpPr>
          <p:cNvPr id="20486" name="Text Box 11"/>
          <p:cNvSpPr txBox="1">
            <a:spLocks noChangeArrowheads="1"/>
          </p:cNvSpPr>
          <p:nvPr/>
        </p:nvSpPr>
        <p:spPr bwMode="auto">
          <a:xfrm>
            <a:off x="5555999" y="5140660"/>
            <a:ext cx="1455336" cy="387973"/>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12700">
                <a:solidFill>
                  <a:srgbClr val="8A17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797" tIns="45134" rIns="86797" bIns="4513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30000"/>
              </a:spcBef>
            </a:pPr>
            <a:r>
              <a:rPr lang="de-CH" sz="1929"/>
              <a:t>Open Clinic</a:t>
            </a:r>
            <a:endParaRPr lang="de-DE" sz="1929"/>
          </a:p>
        </p:txBody>
      </p:sp>
      <p:sp>
        <p:nvSpPr>
          <p:cNvPr id="20487" name="Text Box 15"/>
          <p:cNvSpPr txBox="1">
            <a:spLocks noChangeArrowheads="1"/>
          </p:cNvSpPr>
          <p:nvPr/>
        </p:nvSpPr>
        <p:spPr bwMode="auto">
          <a:xfrm>
            <a:off x="1260014" y="1548932"/>
            <a:ext cx="3542734" cy="1263075"/>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12700" algn="ctr">
                <a:solidFill>
                  <a:srgbClr val="8A17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797" tIns="45134" rIns="86797" bIns="4513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579"/>
              </a:spcAft>
            </a:pPr>
            <a:r>
              <a:rPr lang="de-CH" sz="1543" dirty="0"/>
              <a:t>F0 = </a:t>
            </a:r>
            <a:r>
              <a:rPr lang="de-CH" sz="1543" dirty="0" err="1"/>
              <a:t>Organic</a:t>
            </a:r>
            <a:r>
              <a:rPr lang="de-CH" sz="1543" dirty="0"/>
              <a:t> </a:t>
            </a:r>
            <a:r>
              <a:rPr lang="de-CH" sz="1543" dirty="0" err="1"/>
              <a:t>Disorders</a:t>
            </a:r>
            <a:endParaRPr lang="de-CH" sz="1543" dirty="0"/>
          </a:p>
          <a:p>
            <a:pPr eaLnBrk="1" hangingPunct="1">
              <a:spcAft>
                <a:spcPts val="579"/>
              </a:spcAft>
            </a:pPr>
            <a:r>
              <a:rPr lang="de-CH" sz="1543" dirty="0"/>
              <a:t>F1 = </a:t>
            </a:r>
            <a:r>
              <a:rPr lang="de-CH" sz="1543" dirty="0" err="1"/>
              <a:t>Substance</a:t>
            </a:r>
            <a:r>
              <a:rPr lang="de-CH" sz="1543" dirty="0"/>
              <a:t> </a:t>
            </a:r>
            <a:r>
              <a:rPr lang="de-CH" sz="1543" dirty="0" err="1"/>
              <a:t>Dependency</a:t>
            </a:r>
            <a:endParaRPr lang="de-CH" sz="1543" dirty="0"/>
          </a:p>
          <a:p>
            <a:pPr eaLnBrk="1" hangingPunct="1">
              <a:spcAft>
                <a:spcPts val="579"/>
              </a:spcAft>
            </a:pPr>
            <a:r>
              <a:rPr lang="de-CH" sz="1543" dirty="0"/>
              <a:t>F2 = </a:t>
            </a:r>
            <a:r>
              <a:rPr lang="de-CH" sz="1543" dirty="0" err="1"/>
              <a:t>Schizophrenia</a:t>
            </a:r>
            <a:endParaRPr lang="de-CH" sz="1543" dirty="0"/>
          </a:p>
          <a:p>
            <a:pPr eaLnBrk="1" hangingPunct="1">
              <a:spcAft>
                <a:spcPts val="579"/>
              </a:spcAft>
            </a:pPr>
            <a:r>
              <a:rPr lang="de-CH" sz="1543" dirty="0"/>
              <a:t>F3 = </a:t>
            </a:r>
            <a:r>
              <a:rPr lang="de-CH" sz="1543" dirty="0" err="1"/>
              <a:t>Affective</a:t>
            </a:r>
            <a:r>
              <a:rPr lang="de-CH" sz="1543" dirty="0"/>
              <a:t> </a:t>
            </a:r>
            <a:r>
              <a:rPr lang="de-CH" sz="1543" dirty="0" err="1"/>
              <a:t>Disorders</a:t>
            </a:r>
            <a:r>
              <a:rPr lang="de-CH" sz="1543" dirty="0"/>
              <a:t> / Depression</a:t>
            </a:r>
            <a:endParaRPr lang="de-DE" sz="1543" dirty="0"/>
          </a:p>
        </p:txBody>
      </p:sp>
      <p:sp>
        <p:nvSpPr>
          <p:cNvPr id="20488" name="Text Box 16"/>
          <p:cNvSpPr txBox="1">
            <a:spLocks noChangeArrowheads="1"/>
          </p:cNvSpPr>
          <p:nvPr/>
        </p:nvSpPr>
        <p:spPr bwMode="auto">
          <a:xfrm>
            <a:off x="5280420" y="1573429"/>
            <a:ext cx="3542734" cy="952282"/>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12700" algn="ctr">
                <a:solidFill>
                  <a:srgbClr val="8A17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797" tIns="45134" rIns="86797" bIns="4513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579"/>
              </a:spcAft>
            </a:pPr>
            <a:r>
              <a:rPr lang="de-CH" sz="1543"/>
              <a:t>F4 = Anxiety Disorders</a:t>
            </a:r>
          </a:p>
          <a:p>
            <a:pPr eaLnBrk="1" hangingPunct="1">
              <a:spcAft>
                <a:spcPts val="579"/>
              </a:spcAft>
            </a:pPr>
            <a:r>
              <a:rPr lang="de-CH" sz="1543"/>
              <a:t>F5 = Eating Disorders</a:t>
            </a:r>
          </a:p>
          <a:p>
            <a:pPr eaLnBrk="1" hangingPunct="1">
              <a:spcAft>
                <a:spcPts val="579"/>
              </a:spcAft>
            </a:pPr>
            <a:r>
              <a:rPr lang="de-CH" sz="1543"/>
              <a:t>F6 = Personality Disorders</a:t>
            </a:r>
            <a:endParaRPr lang="de-DE" sz="1543"/>
          </a:p>
        </p:txBody>
      </p:sp>
    </p:spTree>
    <p:extLst>
      <p:ext uri="{BB962C8B-B14F-4D97-AF65-F5344CB8AC3E}">
        <p14:creationId xmlns:p14="http://schemas.microsoft.com/office/powerpoint/2010/main" val="2860161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6354" name="Rectangle 2"/>
          <p:cNvSpPr>
            <a:spLocks noGrp="1" noChangeArrowheads="1"/>
          </p:cNvSpPr>
          <p:nvPr>
            <p:ph type="title"/>
          </p:nvPr>
        </p:nvSpPr>
        <p:spPr/>
        <p:txBody>
          <a:bodyPr/>
          <a:lstStyle/>
          <a:p>
            <a:r>
              <a:rPr lang="de-CH" altLang="de-DE"/>
              <a:t>Stages of treatment</a:t>
            </a:r>
            <a:endParaRPr lang="de-DE" altLang="de-DE"/>
          </a:p>
        </p:txBody>
      </p:sp>
      <p:sp>
        <p:nvSpPr>
          <p:cNvPr id="996355" name="Rectangle 3"/>
          <p:cNvSpPr>
            <a:spLocks noGrp="1" noChangeArrowheads="1"/>
          </p:cNvSpPr>
          <p:nvPr>
            <p:ph type="body" idx="1"/>
          </p:nvPr>
        </p:nvSpPr>
        <p:spPr>
          <a:xfrm>
            <a:off x="4572893" y="1692847"/>
            <a:ext cx="4662865" cy="4583814"/>
          </a:xfrm>
        </p:spPr>
        <p:txBody>
          <a:bodyPr/>
          <a:lstStyle/>
          <a:p>
            <a:pPr>
              <a:lnSpc>
                <a:spcPct val="80000"/>
              </a:lnSpc>
            </a:pPr>
            <a:r>
              <a:rPr lang="en-US" altLang="de-DE" sz="2315" dirty="0"/>
              <a:t>Diagnostics (clinical, HAMD, BDI, GAF)</a:t>
            </a:r>
          </a:p>
          <a:p>
            <a:pPr>
              <a:lnSpc>
                <a:spcPct val="80000"/>
              </a:lnSpc>
            </a:pPr>
            <a:r>
              <a:rPr lang="en-US" altLang="de-DE" sz="2315" dirty="0"/>
              <a:t>Individual treatment plan</a:t>
            </a:r>
          </a:p>
          <a:p>
            <a:pPr>
              <a:lnSpc>
                <a:spcPct val="80000"/>
              </a:lnSpc>
            </a:pPr>
            <a:r>
              <a:rPr lang="en-US" altLang="de-DE" sz="2315" dirty="0"/>
              <a:t>Therapeutic Milieu</a:t>
            </a:r>
          </a:p>
          <a:p>
            <a:pPr>
              <a:lnSpc>
                <a:spcPct val="80000"/>
              </a:lnSpc>
            </a:pPr>
            <a:r>
              <a:rPr lang="en-US" altLang="de-DE" sz="2315" dirty="0"/>
              <a:t>Talking (at various levels)</a:t>
            </a:r>
          </a:p>
          <a:p>
            <a:pPr>
              <a:lnSpc>
                <a:spcPct val="80000"/>
              </a:lnSpc>
            </a:pPr>
            <a:r>
              <a:rPr lang="en-US" altLang="de-DE" sz="2315" dirty="0"/>
              <a:t>Medication</a:t>
            </a:r>
          </a:p>
          <a:p>
            <a:pPr>
              <a:lnSpc>
                <a:spcPct val="80000"/>
              </a:lnSpc>
            </a:pPr>
            <a:r>
              <a:rPr lang="en-US" altLang="de-DE" sz="2315" dirty="0"/>
              <a:t>Structure, Activation</a:t>
            </a:r>
          </a:p>
          <a:p>
            <a:pPr>
              <a:lnSpc>
                <a:spcPct val="80000"/>
              </a:lnSpc>
            </a:pPr>
            <a:r>
              <a:rPr lang="en-US" altLang="de-DE" sz="2315" dirty="0"/>
              <a:t>Exploring the social situation (housing, work, supportive relationships)</a:t>
            </a:r>
          </a:p>
          <a:p>
            <a:pPr>
              <a:lnSpc>
                <a:spcPct val="80000"/>
              </a:lnSpc>
            </a:pPr>
            <a:r>
              <a:rPr lang="en-US" altLang="de-DE" sz="2315" dirty="0"/>
              <a:t>Family Involvement</a:t>
            </a:r>
          </a:p>
          <a:p>
            <a:pPr>
              <a:lnSpc>
                <a:spcPct val="80000"/>
              </a:lnSpc>
            </a:pPr>
            <a:r>
              <a:rPr lang="en-US" altLang="de-DE" sz="2315" dirty="0"/>
              <a:t>Skills Training</a:t>
            </a:r>
          </a:p>
          <a:p>
            <a:pPr>
              <a:lnSpc>
                <a:spcPct val="80000"/>
              </a:lnSpc>
            </a:pPr>
            <a:r>
              <a:rPr lang="en-US" altLang="de-DE" sz="2315" dirty="0"/>
              <a:t>Discharge Planning</a:t>
            </a:r>
          </a:p>
          <a:p>
            <a:pPr>
              <a:lnSpc>
                <a:spcPct val="80000"/>
              </a:lnSpc>
            </a:pPr>
            <a:endParaRPr lang="en-US" altLang="de-DE" sz="2315" dirty="0"/>
          </a:p>
        </p:txBody>
      </p:sp>
      <p:sp>
        <p:nvSpPr>
          <p:cNvPr id="996356" name="Rectangle 4"/>
          <p:cNvSpPr>
            <a:spLocks noChangeArrowheads="1"/>
          </p:cNvSpPr>
          <p:nvPr/>
        </p:nvSpPr>
        <p:spPr bwMode="auto">
          <a:xfrm>
            <a:off x="1260526" y="1623954"/>
            <a:ext cx="3024336" cy="1198976"/>
          </a:xfrm>
          <a:prstGeom prst="rect">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0">
            <a:schemeClr val="accent1"/>
          </a:lnRef>
          <a:fillRef idx="3">
            <a:schemeClr val="accent1"/>
          </a:fillRef>
          <a:effectRef idx="3">
            <a:schemeClr val="accent1"/>
          </a:effectRef>
          <a:fontRef idx="minor">
            <a:schemeClr val="lt1"/>
          </a:fontRef>
        </p:style>
        <p:txBody>
          <a:bodyPr wrap="none" anchor="ctr"/>
          <a:lstStyle/>
          <a:p>
            <a:pPr algn="ctr" eaLnBrk="1" hangingPunct="1">
              <a:spcBef>
                <a:spcPct val="0"/>
              </a:spcBef>
              <a:spcAft>
                <a:spcPct val="0"/>
              </a:spcAft>
              <a:buClrTx/>
            </a:pPr>
            <a:r>
              <a:rPr lang="de-CH" altLang="de-DE" sz="3086">
                <a:solidFill>
                  <a:schemeClr val="bg1"/>
                </a:solidFill>
                <a:latin typeface="Calibri" panose="020F0502020204030204" pitchFamily="34" charset="0"/>
                <a:cs typeface="Calibri" panose="020F0502020204030204" pitchFamily="34" charset="0"/>
              </a:rPr>
              <a:t>Diagnostics</a:t>
            </a:r>
          </a:p>
          <a:p>
            <a:pPr algn="ctr" eaLnBrk="1" hangingPunct="1">
              <a:spcBef>
                <a:spcPct val="0"/>
              </a:spcBef>
              <a:spcAft>
                <a:spcPct val="0"/>
              </a:spcAft>
              <a:buClrTx/>
            </a:pPr>
            <a:r>
              <a:rPr lang="de-CH" altLang="de-DE" sz="3086">
                <a:solidFill>
                  <a:schemeClr val="bg1"/>
                </a:solidFill>
                <a:latin typeface="Calibri" panose="020F0502020204030204" pitchFamily="34" charset="0"/>
                <a:cs typeface="Calibri" panose="020F0502020204030204" pitchFamily="34" charset="0"/>
              </a:rPr>
              <a:t>Treatment Plan</a:t>
            </a:r>
            <a:endParaRPr lang="de-DE" altLang="de-DE" sz="3086">
              <a:solidFill>
                <a:schemeClr val="bg1"/>
              </a:solidFill>
              <a:latin typeface="Calibri" panose="020F0502020204030204" pitchFamily="34" charset="0"/>
              <a:cs typeface="Calibri" panose="020F0502020204030204" pitchFamily="34" charset="0"/>
            </a:endParaRPr>
          </a:p>
        </p:txBody>
      </p:sp>
      <p:sp>
        <p:nvSpPr>
          <p:cNvPr id="996357" name="Rectangle 5"/>
          <p:cNvSpPr>
            <a:spLocks noChangeArrowheads="1"/>
          </p:cNvSpPr>
          <p:nvPr/>
        </p:nvSpPr>
        <p:spPr bwMode="auto">
          <a:xfrm>
            <a:off x="1260526" y="3151892"/>
            <a:ext cx="3024336" cy="1198976"/>
          </a:xfrm>
          <a:prstGeom prst="rect">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0">
            <a:schemeClr val="accent1"/>
          </a:lnRef>
          <a:fillRef idx="3">
            <a:schemeClr val="accent1"/>
          </a:fillRef>
          <a:effectRef idx="3">
            <a:schemeClr val="accent1"/>
          </a:effectRef>
          <a:fontRef idx="minor">
            <a:schemeClr val="lt1"/>
          </a:fontRef>
        </p:style>
        <p:txBody>
          <a:bodyPr wrap="none" anchor="ctr"/>
          <a:lstStyle/>
          <a:p>
            <a:pPr algn="ctr" eaLnBrk="1" hangingPunct="1">
              <a:spcBef>
                <a:spcPct val="0"/>
              </a:spcBef>
              <a:spcAft>
                <a:spcPct val="0"/>
              </a:spcAft>
              <a:buClrTx/>
            </a:pPr>
            <a:r>
              <a:rPr lang="de-CH" altLang="de-DE" sz="3086">
                <a:solidFill>
                  <a:schemeClr val="bg1"/>
                </a:solidFill>
                <a:latin typeface="Calibri" panose="020F0502020204030204" pitchFamily="34" charset="0"/>
                <a:cs typeface="Calibri" panose="020F0502020204030204" pitchFamily="34" charset="0"/>
              </a:rPr>
              <a:t>Therapy</a:t>
            </a:r>
          </a:p>
          <a:p>
            <a:pPr algn="ctr" eaLnBrk="1" hangingPunct="1">
              <a:spcBef>
                <a:spcPct val="0"/>
              </a:spcBef>
              <a:spcAft>
                <a:spcPct val="0"/>
              </a:spcAft>
              <a:buClrTx/>
            </a:pPr>
            <a:r>
              <a:rPr lang="de-CH" altLang="de-DE" sz="3086">
                <a:solidFill>
                  <a:schemeClr val="bg1"/>
                </a:solidFill>
                <a:latin typeface="Calibri" panose="020F0502020204030204" pitchFamily="34" charset="0"/>
                <a:cs typeface="Calibri" panose="020F0502020204030204" pitchFamily="34" charset="0"/>
              </a:rPr>
              <a:t>Evaluation</a:t>
            </a:r>
            <a:endParaRPr lang="de-DE" altLang="de-DE" sz="3086">
              <a:solidFill>
                <a:schemeClr val="bg1"/>
              </a:solidFill>
              <a:latin typeface="Calibri" panose="020F0502020204030204" pitchFamily="34" charset="0"/>
              <a:cs typeface="Calibri" panose="020F0502020204030204" pitchFamily="34" charset="0"/>
            </a:endParaRPr>
          </a:p>
        </p:txBody>
      </p:sp>
      <p:sp>
        <p:nvSpPr>
          <p:cNvPr id="996358" name="Rectangle 6"/>
          <p:cNvSpPr>
            <a:spLocks noChangeArrowheads="1"/>
          </p:cNvSpPr>
          <p:nvPr/>
        </p:nvSpPr>
        <p:spPr bwMode="auto">
          <a:xfrm>
            <a:off x="1260526" y="4678297"/>
            <a:ext cx="3024336" cy="1198976"/>
          </a:xfrm>
          <a:prstGeom prst="rect">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0">
            <a:schemeClr val="accent1"/>
          </a:lnRef>
          <a:fillRef idx="3">
            <a:schemeClr val="accent1"/>
          </a:fillRef>
          <a:effectRef idx="3">
            <a:schemeClr val="accent1"/>
          </a:effectRef>
          <a:fontRef idx="minor">
            <a:schemeClr val="lt1"/>
          </a:fontRef>
        </p:style>
        <p:txBody>
          <a:bodyPr wrap="none" anchor="ctr"/>
          <a:lstStyle/>
          <a:p>
            <a:pPr algn="ctr" eaLnBrk="1" hangingPunct="1">
              <a:spcBef>
                <a:spcPct val="0"/>
              </a:spcBef>
              <a:spcAft>
                <a:spcPct val="0"/>
              </a:spcAft>
              <a:buClrTx/>
            </a:pPr>
            <a:r>
              <a:rPr lang="de-CH" altLang="de-DE" sz="3086">
                <a:solidFill>
                  <a:schemeClr val="bg1"/>
                </a:solidFill>
                <a:latin typeface="Calibri" panose="020F0502020204030204" pitchFamily="34" charset="0"/>
                <a:cs typeface="Calibri" panose="020F0502020204030204" pitchFamily="34" charset="0"/>
              </a:rPr>
              <a:t>Discharge</a:t>
            </a:r>
            <a:br>
              <a:rPr lang="de-CH" altLang="de-DE" sz="3086">
                <a:solidFill>
                  <a:schemeClr val="bg1"/>
                </a:solidFill>
                <a:latin typeface="Calibri" panose="020F0502020204030204" pitchFamily="34" charset="0"/>
                <a:cs typeface="Calibri" panose="020F0502020204030204" pitchFamily="34" charset="0"/>
              </a:rPr>
            </a:br>
            <a:r>
              <a:rPr lang="de-CH" altLang="de-DE" sz="3086">
                <a:solidFill>
                  <a:schemeClr val="bg1"/>
                </a:solidFill>
                <a:latin typeface="Calibri" panose="020F0502020204030204" pitchFamily="34" charset="0"/>
                <a:cs typeface="Calibri" panose="020F0502020204030204" pitchFamily="34" charset="0"/>
              </a:rPr>
              <a:t>Planning</a:t>
            </a:r>
            <a:endParaRPr lang="de-DE" altLang="de-DE" sz="3086">
              <a:solidFill>
                <a:schemeClr val="bg1"/>
              </a:solidFill>
              <a:latin typeface="Calibri" panose="020F0502020204030204" pitchFamily="34" charset="0"/>
              <a:cs typeface="Calibri" panose="020F0502020204030204" pitchFamily="34" charset="0"/>
            </a:endParaRPr>
          </a:p>
        </p:txBody>
      </p:sp>
      <p:sp>
        <p:nvSpPr>
          <p:cNvPr id="2" name="Pfeil: nach unten 1"/>
          <p:cNvSpPr/>
          <p:nvPr/>
        </p:nvSpPr>
        <p:spPr>
          <a:xfrm>
            <a:off x="612453" y="1623954"/>
            <a:ext cx="504056" cy="4109302"/>
          </a:xfrm>
          <a:prstGeom prst="downArrow">
            <a:avLst/>
          </a:prstGeom>
          <a:solidFill>
            <a:srgbClr val="659EF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bg1"/>
              </a:solidFill>
            </a:endParaRPr>
          </a:p>
        </p:txBody>
      </p:sp>
    </p:spTree>
    <p:extLst>
      <p:ext uri="{BB962C8B-B14F-4D97-AF65-F5344CB8AC3E}">
        <p14:creationId xmlns:p14="http://schemas.microsoft.com/office/powerpoint/2010/main" val="353878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63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963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6357" grpId="0" animBg="1"/>
      <p:bldP spid="99635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
          <p:cNvSpPr>
            <a:spLocks noGrp="1" noChangeArrowheads="1"/>
          </p:cNvSpPr>
          <p:nvPr>
            <p:ph type="title"/>
          </p:nvPr>
        </p:nvSpPr>
        <p:spPr/>
        <p:txBody>
          <a:bodyPr/>
          <a:lstStyle/>
          <a:p>
            <a:pPr eaLnBrk="1" hangingPunct="1"/>
            <a:r>
              <a:rPr lang="en-US"/>
              <a:t>Therapeutic Concept</a:t>
            </a:r>
            <a:endParaRPr lang="de-DE"/>
          </a:p>
        </p:txBody>
      </p:sp>
      <p:pic>
        <p:nvPicPr>
          <p:cNvPr id="10243" name="Picture 5" descr="Basis-Therapiekonzep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20565" y="1912357"/>
            <a:ext cx="7082406" cy="3435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 Box 6"/>
          <p:cNvSpPr txBox="1">
            <a:spLocks noChangeArrowheads="1"/>
          </p:cNvSpPr>
          <p:nvPr/>
        </p:nvSpPr>
        <p:spPr bwMode="auto">
          <a:xfrm>
            <a:off x="1791270" y="2387921"/>
            <a:ext cx="1610612" cy="623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50000"/>
              </a:lnSpc>
              <a:spcBef>
                <a:spcPct val="50000"/>
              </a:spcBef>
              <a:buClr>
                <a:schemeClr val="bg1"/>
              </a:buClr>
              <a:buFont typeface="Times New Roman" pitchFamily="18" charset="0"/>
              <a:buNone/>
            </a:pPr>
            <a:r>
              <a:rPr lang="en-US" sz="2315">
                <a:solidFill>
                  <a:schemeClr val="tx2"/>
                </a:solidFill>
              </a:rPr>
              <a:t>Social</a:t>
            </a:r>
          </a:p>
          <a:p>
            <a:pPr eaLnBrk="1" hangingPunct="1">
              <a:lnSpc>
                <a:spcPct val="50000"/>
              </a:lnSpc>
              <a:spcBef>
                <a:spcPct val="50000"/>
              </a:spcBef>
              <a:buClr>
                <a:schemeClr val="bg1"/>
              </a:buClr>
              <a:buFont typeface="Times New Roman" pitchFamily="18" charset="0"/>
              <a:buNone/>
            </a:pPr>
            <a:r>
              <a:rPr lang="en-US" sz="2315">
                <a:solidFill>
                  <a:schemeClr val="tx2"/>
                </a:solidFill>
              </a:rPr>
              <a:t>Therapy</a:t>
            </a:r>
          </a:p>
        </p:txBody>
      </p:sp>
      <p:sp>
        <p:nvSpPr>
          <p:cNvPr id="10245" name="Text Box 7"/>
          <p:cNvSpPr txBox="1">
            <a:spLocks noChangeArrowheads="1"/>
          </p:cNvSpPr>
          <p:nvPr/>
        </p:nvSpPr>
        <p:spPr bwMode="auto">
          <a:xfrm>
            <a:off x="6943085" y="2387921"/>
            <a:ext cx="1610612" cy="623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50000"/>
              </a:lnSpc>
              <a:spcBef>
                <a:spcPct val="50000"/>
              </a:spcBef>
              <a:buClr>
                <a:schemeClr val="bg1"/>
              </a:buClr>
              <a:buFont typeface="Times New Roman" pitchFamily="18" charset="0"/>
              <a:buNone/>
            </a:pPr>
            <a:r>
              <a:rPr lang="en-US" sz="2315">
                <a:solidFill>
                  <a:schemeClr val="tx2"/>
                </a:solidFill>
              </a:rPr>
              <a:t>Rehab</a:t>
            </a:r>
          </a:p>
          <a:p>
            <a:pPr algn="r" eaLnBrk="1" hangingPunct="1">
              <a:lnSpc>
                <a:spcPct val="50000"/>
              </a:lnSpc>
              <a:spcBef>
                <a:spcPct val="50000"/>
              </a:spcBef>
              <a:buClr>
                <a:schemeClr val="bg1"/>
              </a:buClr>
              <a:buFont typeface="Times New Roman" pitchFamily="18" charset="0"/>
              <a:buNone/>
            </a:pPr>
            <a:r>
              <a:rPr lang="en-US" sz="2315">
                <a:solidFill>
                  <a:schemeClr val="tx2"/>
                </a:solidFill>
              </a:rPr>
              <a:t>Work</a:t>
            </a:r>
          </a:p>
        </p:txBody>
      </p:sp>
      <p:sp>
        <p:nvSpPr>
          <p:cNvPr id="10246" name="Text Box 8"/>
          <p:cNvSpPr txBox="1">
            <a:spLocks noChangeArrowheads="1"/>
          </p:cNvSpPr>
          <p:nvPr/>
        </p:nvSpPr>
        <p:spPr bwMode="auto">
          <a:xfrm>
            <a:off x="4470520" y="2436912"/>
            <a:ext cx="1610612" cy="1193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70000"/>
              </a:lnSpc>
              <a:spcBef>
                <a:spcPct val="50000"/>
              </a:spcBef>
              <a:buClr>
                <a:schemeClr val="bg1"/>
              </a:buClr>
              <a:buFont typeface="Times New Roman" pitchFamily="18" charset="0"/>
              <a:buNone/>
            </a:pPr>
            <a:r>
              <a:rPr lang="en-US" sz="2315" b="1">
                <a:solidFill>
                  <a:schemeClr val="bg1"/>
                </a:solidFill>
              </a:rPr>
              <a:t>Disorder-</a:t>
            </a:r>
          </a:p>
          <a:p>
            <a:pPr algn="ctr" eaLnBrk="1" hangingPunct="1">
              <a:lnSpc>
                <a:spcPct val="70000"/>
              </a:lnSpc>
              <a:spcBef>
                <a:spcPct val="50000"/>
              </a:spcBef>
              <a:buClr>
                <a:schemeClr val="bg1"/>
              </a:buClr>
              <a:buFont typeface="Times New Roman" pitchFamily="18" charset="0"/>
              <a:buNone/>
            </a:pPr>
            <a:r>
              <a:rPr lang="en-US" sz="2315" b="1">
                <a:solidFill>
                  <a:schemeClr val="bg1"/>
                </a:solidFill>
              </a:rPr>
              <a:t>specific</a:t>
            </a:r>
          </a:p>
          <a:p>
            <a:pPr algn="ctr" eaLnBrk="1" hangingPunct="1">
              <a:lnSpc>
                <a:spcPct val="70000"/>
              </a:lnSpc>
              <a:spcBef>
                <a:spcPct val="50000"/>
              </a:spcBef>
              <a:buClr>
                <a:schemeClr val="bg1"/>
              </a:buClr>
              <a:buFont typeface="Times New Roman" pitchFamily="18" charset="0"/>
              <a:buNone/>
            </a:pPr>
            <a:r>
              <a:rPr lang="en-US" sz="2315" b="1">
                <a:solidFill>
                  <a:schemeClr val="bg1"/>
                </a:solidFill>
              </a:rPr>
              <a:t>Therapy</a:t>
            </a:r>
          </a:p>
        </p:txBody>
      </p:sp>
      <p:sp>
        <p:nvSpPr>
          <p:cNvPr id="10247" name="Text Box 9"/>
          <p:cNvSpPr txBox="1">
            <a:spLocks noChangeArrowheads="1"/>
          </p:cNvSpPr>
          <p:nvPr/>
        </p:nvSpPr>
        <p:spPr bwMode="auto">
          <a:xfrm>
            <a:off x="3349830" y="4527463"/>
            <a:ext cx="3732578" cy="341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70000"/>
              </a:lnSpc>
              <a:spcBef>
                <a:spcPct val="50000"/>
              </a:spcBef>
              <a:buClr>
                <a:schemeClr val="bg1"/>
              </a:buClr>
              <a:buFont typeface="Times New Roman" pitchFamily="18" charset="0"/>
              <a:buNone/>
            </a:pPr>
            <a:r>
              <a:rPr lang="en-US" sz="2315" b="1" dirty="0"/>
              <a:t>Milieu-Therapy</a:t>
            </a:r>
          </a:p>
        </p:txBody>
      </p:sp>
    </p:spTree>
    <p:extLst>
      <p:ext uri="{BB962C8B-B14F-4D97-AF65-F5344CB8AC3E}">
        <p14:creationId xmlns:p14="http://schemas.microsoft.com/office/powerpoint/2010/main" val="105082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79635" y="2276872"/>
            <a:ext cx="10297144" cy="1599804"/>
          </a:xfrm>
          <a:prstGeom prst="rect">
            <a:avLst/>
          </a:prstGeom>
          <a:solidFill>
            <a:srgbClr val="ECEBE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97378" name="Rectangle 2"/>
          <p:cNvSpPr>
            <a:spLocks noGrp="1" noChangeArrowheads="1"/>
          </p:cNvSpPr>
          <p:nvPr>
            <p:ph type="title"/>
          </p:nvPr>
        </p:nvSpPr>
        <p:spPr/>
        <p:txBody>
          <a:bodyPr/>
          <a:lstStyle/>
          <a:p>
            <a:r>
              <a:rPr lang="de-CH" altLang="de-DE" dirty="0">
                <a:solidFill>
                  <a:schemeClr val="tx1"/>
                </a:solidFill>
              </a:rPr>
              <a:t>Basic </a:t>
            </a:r>
            <a:r>
              <a:rPr lang="de-CH" altLang="de-DE" dirty="0" err="1">
                <a:solidFill>
                  <a:schemeClr val="tx1"/>
                </a:solidFill>
              </a:rPr>
              <a:t>Principle</a:t>
            </a:r>
            <a:r>
              <a:rPr lang="de-CH" altLang="de-DE" dirty="0">
                <a:solidFill>
                  <a:schemeClr val="tx1"/>
                </a:solidFill>
              </a:rPr>
              <a:t>:</a:t>
            </a:r>
            <a:br>
              <a:rPr lang="de-CH" altLang="de-DE" dirty="0">
                <a:solidFill>
                  <a:schemeClr val="tx1"/>
                </a:solidFill>
              </a:rPr>
            </a:br>
            <a:r>
              <a:rPr lang="de-CH" altLang="de-DE" dirty="0" err="1">
                <a:solidFill>
                  <a:schemeClr val="tx1"/>
                </a:solidFill>
              </a:rPr>
              <a:t>Therapeutic</a:t>
            </a:r>
            <a:r>
              <a:rPr lang="de-CH" altLang="de-DE" dirty="0">
                <a:solidFill>
                  <a:schemeClr val="tx1"/>
                </a:solidFill>
              </a:rPr>
              <a:t> Milieu</a:t>
            </a:r>
            <a:endParaRPr lang="de-DE" altLang="de-DE" dirty="0">
              <a:solidFill>
                <a:schemeClr val="tx1"/>
              </a:solidFill>
            </a:endParaRPr>
          </a:p>
        </p:txBody>
      </p:sp>
      <p:sp>
        <p:nvSpPr>
          <p:cNvPr id="997379" name="Rectangle 3"/>
          <p:cNvSpPr>
            <a:spLocks noGrp="1" noChangeArrowheads="1"/>
          </p:cNvSpPr>
          <p:nvPr>
            <p:ph type="body" idx="1"/>
          </p:nvPr>
        </p:nvSpPr>
        <p:spPr>
          <a:xfrm>
            <a:off x="767959" y="4068764"/>
            <a:ext cx="8263573" cy="1752128"/>
          </a:xfrm>
        </p:spPr>
        <p:txBody>
          <a:bodyPr/>
          <a:lstStyle/>
          <a:p>
            <a:pPr marL="0" indent="0">
              <a:lnSpc>
                <a:spcPct val="80000"/>
              </a:lnSpc>
              <a:buNone/>
            </a:pPr>
            <a:r>
              <a:rPr lang="en-US" altLang="de-DE" dirty="0"/>
              <a:t>... A temporary community of persons who have been brought together by the individual course of their lives and the course of their illness – </a:t>
            </a:r>
            <a:br>
              <a:rPr lang="en-US" altLang="de-DE" dirty="0"/>
            </a:br>
            <a:r>
              <a:rPr lang="en-US" altLang="de-DE" dirty="0">
                <a:solidFill>
                  <a:srgbClr val="C00000"/>
                </a:solidFill>
              </a:rPr>
              <a:t>a community of suffering, but also a community of coping. </a:t>
            </a:r>
          </a:p>
          <a:p>
            <a:pPr marL="0" indent="0">
              <a:lnSpc>
                <a:spcPct val="80000"/>
              </a:lnSpc>
              <a:buNone/>
            </a:pPr>
            <a:r>
              <a:rPr lang="en-US" altLang="de-DE" dirty="0"/>
              <a:t>Organizing and shaping the therapeutic milieu is one of the most important tasks of the treatment team. Basic principles of the ward structure are adapted to the individual needs of a patient.</a:t>
            </a:r>
          </a:p>
        </p:txBody>
      </p:sp>
    </p:spTree>
    <p:extLst>
      <p:ext uri="{BB962C8B-B14F-4D97-AF65-F5344CB8AC3E}">
        <p14:creationId xmlns:p14="http://schemas.microsoft.com/office/powerpoint/2010/main" val="3067895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8402" name="Rectangle 2"/>
          <p:cNvSpPr>
            <a:spLocks noGrp="1" noChangeArrowheads="1"/>
          </p:cNvSpPr>
          <p:nvPr>
            <p:ph type="title"/>
          </p:nvPr>
        </p:nvSpPr>
        <p:spPr/>
        <p:txBody>
          <a:bodyPr/>
          <a:lstStyle/>
          <a:p>
            <a:r>
              <a:rPr lang="de-CH" altLang="de-DE"/>
              <a:t>Therapeutic Milieu</a:t>
            </a:r>
            <a:endParaRPr lang="de-DE" altLang="de-DE"/>
          </a:p>
        </p:txBody>
      </p:sp>
      <p:sp>
        <p:nvSpPr>
          <p:cNvPr id="998403" name="Rectangle 3"/>
          <p:cNvSpPr>
            <a:spLocks noGrp="1" noChangeArrowheads="1"/>
          </p:cNvSpPr>
          <p:nvPr>
            <p:ph type="body" idx="1"/>
          </p:nvPr>
        </p:nvSpPr>
        <p:spPr/>
        <p:txBody>
          <a:bodyPr/>
          <a:lstStyle/>
          <a:p>
            <a:pPr marL="341410" indent="-341410">
              <a:lnSpc>
                <a:spcPct val="80000"/>
              </a:lnSpc>
            </a:pPr>
            <a:r>
              <a:rPr lang="en-US" altLang="de-DE"/>
              <a:t>Living together means openness and transparency,  </a:t>
            </a:r>
          </a:p>
          <a:p>
            <a:pPr marL="341410" indent="-341410">
              <a:lnSpc>
                <a:spcPct val="80000"/>
              </a:lnSpc>
            </a:pPr>
            <a:r>
              <a:rPr lang="en-US" altLang="de-DE"/>
              <a:t>Enabling patients to talk about their fears, conflicts and disappointments</a:t>
            </a:r>
          </a:p>
          <a:p>
            <a:pPr marL="341410" indent="-341410">
              <a:lnSpc>
                <a:spcPct val="80000"/>
              </a:lnSpc>
            </a:pPr>
            <a:r>
              <a:rPr lang="en-US" altLang="de-DE"/>
              <a:t>To find better ways of coping in the community of fellow patients and clinic staff</a:t>
            </a:r>
          </a:p>
          <a:p>
            <a:pPr marL="341410" indent="-341410">
              <a:lnSpc>
                <a:spcPct val="80000"/>
              </a:lnSpc>
            </a:pPr>
            <a:r>
              <a:rPr lang="en-US" altLang="de-DE"/>
              <a:t>The therapeutic milieu is clearly structured to enable patients to find their own structure for the time after hospitalization.</a:t>
            </a:r>
          </a:p>
          <a:p>
            <a:pPr marL="341410" indent="-341410">
              <a:lnSpc>
                <a:spcPct val="80000"/>
              </a:lnSpc>
            </a:pPr>
            <a:endParaRPr lang="en-US" altLang="de-DE"/>
          </a:p>
          <a:p>
            <a:pPr marL="341410" indent="-341410">
              <a:lnSpc>
                <a:spcPct val="80000"/>
              </a:lnSpc>
            </a:pPr>
            <a:endParaRPr lang="en-US" altLang="de-DE" i="1"/>
          </a:p>
          <a:p>
            <a:pPr marL="341410" indent="-341410">
              <a:lnSpc>
                <a:spcPct val="80000"/>
              </a:lnSpc>
            </a:pPr>
            <a:r>
              <a:rPr lang="en-US" altLang="de-DE" i="1"/>
              <a:t>A patient from Bosnia: „I felt treated as a human being.“</a:t>
            </a:r>
          </a:p>
        </p:txBody>
      </p:sp>
    </p:spTree>
    <p:extLst>
      <p:ext uri="{BB962C8B-B14F-4D97-AF65-F5344CB8AC3E}">
        <p14:creationId xmlns:p14="http://schemas.microsoft.com/office/powerpoint/2010/main" val="505856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1474" name="Rectangle 2"/>
          <p:cNvSpPr>
            <a:spLocks noGrp="1" noChangeArrowheads="1"/>
          </p:cNvSpPr>
          <p:nvPr>
            <p:ph type="title"/>
          </p:nvPr>
        </p:nvSpPr>
        <p:spPr/>
        <p:txBody>
          <a:bodyPr/>
          <a:lstStyle/>
          <a:p>
            <a:r>
              <a:rPr lang="de-CH" altLang="de-DE"/>
              <a:t>Conflicts as a learning opportunity</a:t>
            </a:r>
            <a:endParaRPr lang="de-DE" altLang="de-DE"/>
          </a:p>
        </p:txBody>
      </p:sp>
      <p:sp>
        <p:nvSpPr>
          <p:cNvPr id="1001475" name="Rectangle 3"/>
          <p:cNvSpPr>
            <a:spLocks noGrp="1" noChangeArrowheads="1"/>
          </p:cNvSpPr>
          <p:nvPr>
            <p:ph type="body" idx="1"/>
          </p:nvPr>
        </p:nvSpPr>
        <p:spPr/>
        <p:txBody>
          <a:bodyPr/>
          <a:lstStyle/>
          <a:p>
            <a:pPr>
              <a:lnSpc>
                <a:spcPct val="90000"/>
              </a:lnSpc>
            </a:pPr>
            <a:r>
              <a:rPr lang="en-US" altLang="de-DE"/>
              <a:t>Experience the reaction of a different group of people in response to behavioral patterns.</a:t>
            </a:r>
          </a:p>
          <a:p>
            <a:pPr>
              <a:lnSpc>
                <a:spcPct val="90000"/>
              </a:lnSpc>
            </a:pPr>
            <a:r>
              <a:rPr lang="en-US" altLang="de-DE"/>
              <a:t>Better understanding for reactions within the family. </a:t>
            </a:r>
          </a:p>
          <a:p>
            <a:pPr>
              <a:lnSpc>
                <a:spcPct val="90000"/>
              </a:lnSpc>
            </a:pPr>
            <a:r>
              <a:rPr lang="en-US" altLang="de-DE"/>
              <a:t>Opportunity for therapeutic interventions and proposals for constructive change.</a:t>
            </a:r>
          </a:p>
          <a:p>
            <a:pPr>
              <a:lnSpc>
                <a:spcPct val="90000"/>
              </a:lnSpc>
            </a:pPr>
            <a:r>
              <a:rPr lang="en-US" altLang="de-DE"/>
              <a:t>Psychodynamic cognitive behavioral training (Meaning, emotions, thoughts, behaviors)</a:t>
            </a:r>
          </a:p>
        </p:txBody>
      </p:sp>
    </p:spTree>
    <p:extLst>
      <p:ext uri="{BB962C8B-B14F-4D97-AF65-F5344CB8AC3E}">
        <p14:creationId xmlns:p14="http://schemas.microsoft.com/office/powerpoint/2010/main" val="27398177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9426" name="Rectangle 2"/>
          <p:cNvSpPr>
            <a:spLocks noGrp="1" noChangeArrowheads="1"/>
          </p:cNvSpPr>
          <p:nvPr>
            <p:ph type="title"/>
          </p:nvPr>
        </p:nvSpPr>
        <p:spPr/>
        <p:txBody>
          <a:bodyPr/>
          <a:lstStyle/>
          <a:p>
            <a:r>
              <a:rPr lang="de-CH" altLang="de-DE" sz="2700"/>
              <a:t>General Elements of the Therapeutic Milieu</a:t>
            </a:r>
            <a:endParaRPr lang="de-DE" altLang="de-DE" sz="2700"/>
          </a:p>
        </p:txBody>
      </p:sp>
      <p:sp>
        <p:nvSpPr>
          <p:cNvPr id="999427" name="Rectangle 3"/>
          <p:cNvSpPr>
            <a:spLocks noGrp="1" noChangeArrowheads="1"/>
          </p:cNvSpPr>
          <p:nvPr>
            <p:ph type="body" idx="1"/>
          </p:nvPr>
        </p:nvSpPr>
        <p:spPr>
          <a:xfrm>
            <a:off x="4880074" y="1700808"/>
            <a:ext cx="4536504" cy="4425355"/>
          </a:xfrm>
        </p:spPr>
        <p:txBody>
          <a:bodyPr/>
          <a:lstStyle/>
          <a:p>
            <a:pPr>
              <a:lnSpc>
                <a:spcPct val="80000"/>
              </a:lnSpc>
            </a:pPr>
            <a:r>
              <a:rPr lang="en-US" altLang="de-DE" sz="2000" dirty="0"/>
              <a:t>Morning round</a:t>
            </a:r>
          </a:p>
          <a:p>
            <a:pPr>
              <a:lnSpc>
                <a:spcPct val="80000"/>
              </a:lnSpc>
            </a:pPr>
            <a:r>
              <a:rPr lang="en-US" altLang="de-DE" sz="2000" dirty="0"/>
              <a:t>Common meal times (like a family)</a:t>
            </a:r>
          </a:p>
          <a:p>
            <a:pPr>
              <a:lnSpc>
                <a:spcPct val="80000"/>
              </a:lnSpc>
            </a:pPr>
            <a:r>
              <a:rPr lang="en-US" altLang="de-DE" sz="2000" dirty="0"/>
              <a:t>Small household tasks</a:t>
            </a:r>
          </a:p>
          <a:p>
            <a:pPr>
              <a:lnSpc>
                <a:spcPct val="80000"/>
              </a:lnSpc>
            </a:pPr>
            <a:r>
              <a:rPr lang="en-US" altLang="de-DE" sz="2000" dirty="0"/>
              <a:t>Individual conversations with the case nurse</a:t>
            </a:r>
          </a:p>
          <a:p>
            <a:pPr>
              <a:lnSpc>
                <a:spcPct val="80000"/>
              </a:lnSpc>
            </a:pPr>
            <a:r>
              <a:rPr lang="en-US" altLang="de-DE" sz="2000" dirty="0"/>
              <a:t>Sports – walking</a:t>
            </a:r>
          </a:p>
          <a:p>
            <a:pPr>
              <a:lnSpc>
                <a:spcPct val="80000"/>
              </a:lnSpc>
            </a:pPr>
            <a:r>
              <a:rPr lang="en-US" altLang="de-DE" sz="2000" dirty="0"/>
              <a:t>Community afternoon (once per week)</a:t>
            </a:r>
          </a:p>
          <a:p>
            <a:pPr>
              <a:lnSpc>
                <a:spcPct val="80000"/>
              </a:lnSpc>
            </a:pPr>
            <a:r>
              <a:rPr lang="en-US" altLang="de-DE" sz="2000" dirty="0"/>
              <a:t>Games in the evening</a:t>
            </a:r>
          </a:p>
          <a:p>
            <a:pPr>
              <a:lnSpc>
                <a:spcPct val="80000"/>
              </a:lnSpc>
            </a:pPr>
            <a:r>
              <a:rPr lang="en-US" altLang="de-DE" sz="2000" dirty="0"/>
              <a:t>Times for withdrawal  </a:t>
            </a:r>
          </a:p>
          <a:p>
            <a:pPr>
              <a:lnSpc>
                <a:spcPct val="80000"/>
              </a:lnSpc>
            </a:pPr>
            <a:r>
              <a:rPr lang="en-US" altLang="de-DE" sz="2000" dirty="0"/>
              <a:t>Optional: prayer time and religious counseling </a:t>
            </a:r>
          </a:p>
        </p:txBody>
      </p:sp>
      <p:pic>
        <p:nvPicPr>
          <p:cNvPr id="4" name="Picture 3" descr="PICT0244"/>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7112" y="1700808"/>
            <a:ext cx="4764021" cy="3063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8801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9906" name="Rectangle 2"/>
          <p:cNvSpPr>
            <a:spLocks noGrp="1" noChangeArrowheads="1"/>
          </p:cNvSpPr>
          <p:nvPr>
            <p:ph type="title"/>
          </p:nvPr>
        </p:nvSpPr>
        <p:spPr/>
        <p:txBody>
          <a:bodyPr/>
          <a:lstStyle/>
          <a:p>
            <a:r>
              <a:rPr lang="de-CH" altLang="de-DE"/>
              <a:t>Specific Therapy Elements</a:t>
            </a:r>
            <a:endParaRPr lang="de-DE" altLang="de-DE"/>
          </a:p>
        </p:txBody>
      </p:sp>
      <p:sp>
        <p:nvSpPr>
          <p:cNvPr id="1019907" name="Rectangle 3"/>
          <p:cNvSpPr>
            <a:spLocks noGrp="1" noChangeArrowheads="1"/>
          </p:cNvSpPr>
          <p:nvPr>
            <p:ph type="body" idx="1"/>
          </p:nvPr>
        </p:nvSpPr>
        <p:spPr>
          <a:xfrm>
            <a:off x="4788917" y="1700809"/>
            <a:ext cx="4680520" cy="4425355"/>
          </a:xfrm>
        </p:spPr>
        <p:txBody>
          <a:bodyPr/>
          <a:lstStyle/>
          <a:p>
            <a:pPr>
              <a:lnSpc>
                <a:spcPct val="90000"/>
              </a:lnSpc>
            </a:pPr>
            <a:r>
              <a:rPr lang="en-US" altLang="de-DE" dirty="0"/>
              <a:t>Gymnastics – Sports – Physiotherapy</a:t>
            </a:r>
          </a:p>
          <a:p>
            <a:pPr>
              <a:lnSpc>
                <a:spcPct val="90000"/>
              </a:lnSpc>
            </a:pPr>
            <a:r>
              <a:rPr lang="en-US" altLang="de-DE" dirty="0"/>
              <a:t>Art therapy and Creativity</a:t>
            </a:r>
          </a:p>
          <a:p>
            <a:pPr>
              <a:lnSpc>
                <a:spcPct val="90000"/>
              </a:lnSpc>
            </a:pPr>
            <a:r>
              <a:rPr lang="en-US" altLang="de-DE" dirty="0"/>
              <a:t>Manual work  (wood, garden etc.)</a:t>
            </a:r>
          </a:p>
          <a:p>
            <a:pPr>
              <a:lnSpc>
                <a:spcPct val="90000"/>
              </a:lnSpc>
            </a:pPr>
            <a:r>
              <a:rPr lang="en-US" altLang="de-DE" dirty="0"/>
              <a:t>Individual and group therapy</a:t>
            </a:r>
          </a:p>
          <a:p>
            <a:pPr>
              <a:lnSpc>
                <a:spcPct val="90000"/>
              </a:lnSpc>
            </a:pPr>
            <a:r>
              <a:rPr lang="en-US" altLang="de-DE" dirty="0"/>
              <a:t>Memory training</a:t>
            </a:r>
          </a:p>
          <a:p>
            <a:pPr>
              <a:lnSpc>
                <a:spcPct val="90000"/>
              </a:lnSpc>
            </a:pPr>
            <a:r>
              <a:rPr lang="en-US" altLang="de-DE" dirty="0"/>
              <a:t>Music therapy</a:t>
            </a:r>
          </a:p>
          <a:p>
            <a:pPr>
              <a:lnSpc>
                <a:spcPct val="90000"/>
              </a:lnSpc>
            </a:pPr>
            <a:r>
              <a:rPr lang="en-US" altLang="de-DE" dirty="0"/>
              <a:t>Breathing therapy</a:t>
            </a:r>
          </a:p>
          <a:p>
            <a:pPr>
              <a:lnSpc>
                <a:spcPct val="90000"/>
              </a:lnSpc>
            </a:pPr>
            <a:r>
              <a:rPr lang="en-US" altLang="de-DE" dirty="0"/>
              <a:t>Community activities</a:t>
            </a:r>
          </a:p>
        </p:txBody>
      </p:sp>
      <p:pic>
        <p:nvPicPr>
          <p:cNvPr id="4" name="Picture 2" descr="soha-spielen"/>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5619" y="1709607"/>
            <a:ext cx="4756319" cy="3087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33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2498" name="Rectangle 2"/>
          <p:cNvSpPr>
            <a:spLocks noGrp="1" noChangeArrowheads="1"/>
          </p:cNvSpPr>
          <p:nvPr>
            <p:ph type="title"/>
          </p:nvPr>
        </p:nvSpPr>
        <p:spPr/>
        <p:txBody>
          <a:bodyPr/>
          <a:lstStyle/>
          <a:p>
            <a:r>
              <a:rPr lang="de-CH" altLang="de-DE"/>
              <a:t>Week Schedule</a:t>
            </a:r>
            <a:endParaRPr lang="de-DE" altLang="de-DE"/>
          </a:p>
        </p:txBody>
      </p:sp>
      <p:sp>
        <p:nvSpPr>
          <p:cNvPr id="1002499" name="Line 3"/>
          <p:cNvSpPr>
            <a:spLocks noChangeShapeType="1"/>
          </p:cNvSpPr>
          <p:nvPr/>
        </p:nvSpPr>
        <p:spPr bwMode="auto">
          <a:xfrm>
            <a:off x="8541449" y="276671"/>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CH"/>
          </a:p>
        </p:txBody>
      </p:sp>
      <p:sp>
        <p:nvSpPr>
          <p:cNvPr id="1002500" name="Line 4"/>
          <p:cNvSpPr>
            <a:spLocks noChangeShapeType="1"/>
          </p:cNvSpPr>
          <p:nvPr/>
        </p:nvSpPr>
        <p:spPr bwMode="auto">
          <a:xfrm>
            <a:off x="8541449" y="3222315"/>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CH"/>
          </a:p>
        </p:txBody>
      </p:sp>
      <p:sp>
        <p:nvSpPr>
          <p:cNvPr id="1002501" name="Line 5"/>
          <p:cNvSpPr>
            <a:spLocks noChangeShapeType="1"/>
          </p:cNvSpPr>
          <p:nvPr/>
        </p:nvSpPr>
        <p:spPr bwMode="auto">
          <a:xfrm>
            <a:off x="8541449" y="3557604"/>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CH"/>
          </a:p>
        </p:txBody>
      </p:sp>
      <p:sp>
        <p:nvSpPr>
          <p:cNvPr id="1002502" name="Line 6"/>
          <p:cNvSpPr>
            <a:spLocks noChangeShapeType="1"/>
          </p:cNvSpPr>
          <p:nvPr/>
        </p:nvSpPr>
        <p:spPr bwMode="auto">
          <a:xfrm>
            <a:off x="8541449" y="4197562"/>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CH"/>
          </a:p>
        </p:txBody>
      </p:sp>
      <p:graphicFrame>
        <p:nvGraphicFramePr>
          <p:cNvPr id="1002503" name="Group 7"/>
          <p:cNvGraphicFramePr>
            <a:graphicFrameLocks noGrp="1"/>
          </p:cNvGraphicFramePr>
          <p:nvPr/>
        </p:nvGraphicFramePr>
        <p:xfrm>
          <a:off x="1198774" y="1623951"/>
          <a:ext cx="7431474" cy="4717726"/>
        </p:xfrm>
        <a:graphic>
          <a:graphicData uri="http://schemas.openxmlformats.org/drawingml/2006/table">
            <a:tbl>
              <a:tblPr/>
              <a:tblGrid>
                <a:gridCol w="742535">
                  <a:extLst>
                    <a:ext uri="{9D8B030D-6E8A-4147-A177-3AD203B41FA5}">
                      <a16:colId xmlns:a16="http://schemas.microsoft.com/office/drawing/2014/main" val="4172717870"/>
                    </a:ext>
                  </a:extLst>
                </a:gridCol>
                <a:gridCol w="742535">
                  <a:extLst>
                    <a:ext uri="{9D8B030D-6E8A-4147-A177-3AD203B41FA5}">
                      <a16:colId xmlns:a16="http://schemas.microsoft.com/office/drawing/2014/main" val="4147165253"/>
                    </a:ext>
                  </a:extLst>
                </a:gridCol>
                <a:gridCol w="745597">
                  <a:extLst>
                    <a:ext uri="{9D8B030D-6E8A-4147-A177-3AD203B41FA5}">
                      <a16:colId xmlns:a16="http://schemas.microsoft.com/office/drawing/2014/main" val="529531954"/>
                    </a:ext>
                  </a:extLst>
                </a:gridCol>
                <a:gridCol w="742535">
                  <a:extLst>
                    <a:ext uri="{9D8B030D-6E8A-4147-A177-3AD203B41FA5}">
                      <a16:colId xmlns:a16="http://schemas.microsoft.com/office/drawing/2014/main" val="940271316"/>
                    </a:ext>
                  </a:extLst>
                </a:gridCol>
                <a:gridCol w="742535">
                  <a:extLst>
                    <a:ext uri="{9D8B030D-6E8A-4147-A177-3AD203B41FA5}">
                      <a16:colId xmlns:a16="http://schemas.microsoft.com/office/drawing/2014/main" val="2677731602"/>
                    </a:ext>
                  </a:extLst>
                </a:gridCol>
                <a:gridCol w="742535">
                  <a:extLst>
                    <a:ext uri="{9D8B030D-6E8A-4147-A177-3AD203B41FA5}">
                      <a16:colId xmlns:a16="http://schemas.microsoft.com/office/drawing/2014/main" val="3704019277"/>
                    </a:ext>
                  </a:extLst>
                </a:gridCol>
                <a:gridCol w="1488132">
                  <a:extLst>
                    <a:ext uri="{9D8B030D-6E8A-4147-A177-3AD203B41FA5}">
                      <a16:colId xmlns:a16="http://schemas.microsoft.com/office/drawing/2014/main" val="1135643593"/>
                    </a:ext>
                  </a:extLst>
                </a:gridCol>
                <a:gridCol w="742535">
                  <a:extLst>
                    <a:ext uri="{9D8B030D-6E8A-4147-A177-3AD203B41FA5}">
                      <a16:colId xmlns:a16="http://schemas.microsoft.com/office/drawing/2014/main" val="2451505400"/>
                    </a:ext>
                  </a:extLst>
                </a:gridCol>
                <a:gridCol w="742535">
                  <a:extLst>
                    <a:ext uri="{9D8B030D-6E8A-4147-A177-3AD203B41FA5}">
                      <a16:colId xmlns:a16="http://schemas.microsoft.com/office/drawing/2014/main" val="1844693130"/>
                    </a:ext>
                  </a:extLst>
                </a:gridCol>
              </a:tblGrid>
              <a:tr h="352742">
                <a:tc gridSpan="2">
                  <a:txBody>
                    <a:bodyPr/>
                    <a:lstStyle>
                      <a:lvl1pPr>
                        <a:spcBef>
                          <a:spcPct val="20000"/>
                        </a:spcBef>
                        <a:spcAft>
                          <a:spcPct val="0"/>
                        </a:spcAft>
                        <a:buClr>
                          <a:srgbClr val="FF6600"/>
                        </a:buClr>
                        <a:buFont typeface="Wingdings" panose="05000000000000000000" pitchFamily="2" charset="2"/>
                        <a:defRPr sz="2800">
                          <a:solidFill>
                            <a:schemeClr val="tx2"/>
                          </a:solidFill>
                          <a:latin typeface="Times New Roman" panose="02020603050405020304" pitchFamily="18" charset="0"/>
                        </a:defRPr>
                      </a:lvl1pPr>
                      <a:lvl2pPr>
                        <a:spcBef>
                          <a:spcPct val="20000"/>
                        </a:spcBef>
                        <a:spcAft>
                          <a:spcPct val="0"/>
                        </a:spcAft>
                        <a:buClr>
                          <a:srgbClr val="FF6600"/>
                        </a:buClr>
                        <a:buFont typeface="Wingdings" panose="05000000000000000000" pitchFamily="2" charset="2"/>
                        <a:defRPr sz="2400">
                          <a:solidFill>
                            <a:schemeClr val="tx2"/>
                          </a:solidFill>
                          <a:latin typeface="Times New Roman" panose="02020603050405020304" pitchFamily="18" charset="0"/>
                        </a:defRPr>
                      </a:lvl2pPr>
                      <a:lvl3pPr>
                        <a:spcBef>
                          <a:spcPct val="20000"/>
                        </a:spcBef>
                        <a:spcAft>
                          <a:spcPct val="0"/>
                        </a:spcAft>
                        <a:buClr>
                          <a:srgbClr val="FF6600"/>
                        </a:buClr>
                        <a:buFont typeface="Wingdings" panose="05000000000000000000" pitchFamily="2" charset="2"/>
                        <a:defRPr sz="2000">
                          <a:solidFill>
                            <a:schemeClr val="tx2"/>
                          </a:solidFill>
                          <a:latin typeface="Times New Roman" panose="02020603050405020304" pitchFamily="18" charset="0"/>
                        </a:defRPr>
                      </a:lvl3pPr>
                      <a:lvl4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4pPr>
                      <a:lvl5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5pPr>
                      <a:lvl6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6pPr>
                      <a:lvl7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7pPr>
                      <a:lvl8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8pPr>
                      <a:lvl9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CH" altLang="de-DE" sz="1700" b="1" i="0" u="none" strike="noStrike" cap="none" normalizeH="0" baseline="0">
                          <a:ln>
                            <a:noFill/>
                          </a:ln>
                          <a:solidFill>
                            <a:schemeClr val="tx2"/>
                          </a:solidFill>
                          <a:effectLst/>
                          <a:latin typeface="Arial Narrow" panose="020B0606020202030204" pitchFamily="34" charset="0"/>
                          <a:cs typeface="Times New Roman" panose="02020603050405020304" pitchFamily="18" charset="0"/>
                        </a:rPr>
                        <a:t>Montag</a:t>
                      </a:r>
                      <a:endParaRPr kumimoji="0" lang="de-CH" altLang="de-DE" sz="2300" b="0" i="0" u="none" strike="noStrike" cap="none" normalizeH="0" baseline="0">
                        <a:ln>
                          <a:noFill/>
                        </a:ln>
                        <a:solidFill>
                          <a:schemeClr val="tx2"/>
                        </a:solidFill>
                        <a:effectLst/>
                        <a:latin typeface="Arial Narrow" panose="020B0606020202030204" pitchFamily="34" charset="0"/>
                      </a:endParaRPr>
                    </a:p>
                  </a:txBody>
                  <a:tcPr marL="88186" marR="88186" marT="44093" marB="440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de-CH"/>
                    </a:p>
                  </a:txBody>
                  <a:tcPr/>
                </a:tc>
                <a:tc gridSpan="2">
                  <a:txBody>
                    <a:bodyPr/>
                    <a:lstStyle>
                      <a:lvl1pPr>
                        <a:spcBef>
                          <a:spcPct val="20000"/>
                        </a:spcBef>
                        <a:spcAft>
                          <a:spcPct val="0"/>
                        </a:spcAft>
                        <a:buClr>
                          <a:srgbClr val="FF6600"/>
                        </a:buClr>
                        <a:buFont typeface="Wingdings" panose="05000000000000000000" pitchFamily="2" charset="2"/>
                        <a:defRPr sz="2800">
                          <a:solidFill>
                            <a:schemeClr val="tx2"/>
                          </a:solidFill>
                          <a:latin typeface="Times New Roman" panose="02020603050405020304" pitchFamily="18" charset="0"/>
                        </a:defRPr>
                      </a:lvl1pPr>
                      <a:lvl2pPr>
                        <a:spcBef>
                          <a:spcPct val="20000"/>
                        </a:spcBef>
                        <a:spcAft>
                          <a:spcPct val="0"/>
                        </a:spcAft>
                        <a:buClr>
                          <a:srgbClr val="FF6600"/>
                        </a:buClr>
                        <a:buFont typeface="Wingdings" panose="05000000000000000000" pitchFamily="2" charset="2"/>
                        <a:defRPr sz="2400">
                          <a:solidFill>
                            <a:schemeClr val="tx2"/>
                          </a:solidFill>
                          <a:latin typeface="Times New Roman" panose="02020603050405020304" pitchFamily="18" charset="0"/>
                        </a:defRPr>
                      </a:lvl2pPr>
                      <a:lvl3pPr>
                        <a:spcBef>
                          <a:spcPct val="20000"/>
                        </a:spcBef>
                        <a:spcAft>
                          <a:spcPct val="0"/>
                        </a:spcAft>
                        <a:buClr>
                          <a:srgbClr val="FF6600"/>
                        </a:buClr>
                        <a:buFont typeface="Wingdings" panose="05000000000000000000" pitchFamily="2" charset="2"/>
                        <a:defRPr sz="2000">
                          <a:solidFill>
                            <a:schemeClr val="tx2"/>
                          </a:solidFill>
                          <a:latin typeface="Times New Roman" panose="02020603050405020304" pitchFamily="18" charset="0"/>
                        </a:defRPr>
                      </a:lvl3pPr>
                      <a:lvl4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4pPr>
                      <a:lvl5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5pPr>
                      <a:lvl6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6pPr>
                      <a:lvl7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7pPr>
                      <a:lvl8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8pPr>
                      <a:lvl9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CH" altLang="de-DE" sz="1700" b="1" i="0" u="none" strike="noStrike" cap="none" normalizeH="0" baseline="0">
                          <a:ln>
                            <a:noFill/>
                          </a:ln>
                          <a:solidFill>
                            <a:schemeClr val="tx2"/>
                          </a:solidFill>
                          <a:effectLst/>
                          <a:latin typeface="Arial Narrow" panose="020B0606020202030204" pitchFamily="34" charset="0"/>
                          <a:cs typeface="Times New Roman" panose="02020603050405020304" pitchFamily="18" charset="0"/>
                        </a:rPr>
                        <a:t>Dienstag</a:t>
                      </a:r>
                      <a:endParaRPr kumimoji="0" lang="de-CH" altLang="de-DE" sz="2300" b="0" i="0" u="none" strike="noStrike" cap="none" normalizeH="0" baseline="0">
                        <a:ln>
                          <a:noFill/>
                        </a:ln>
                        <a:solidFill>
                          <a:schemeClr val="tx2"/>
                        </a:solidFill>
                        <a:effectLst/>
                        <a:latin typeface="Arial Narrow" panose="020B0606020202030204" pitchFamily="34" charset="0"/>
                      </a:endParaRPr>
                    </a:p>
                  </a:txBody>
                  <a:tcPr marL="88186" marR="88186" marT="44093" marB="440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de-CH"/>
                    </a:p>
                  </a:txBody>
                  <a:tcPr/>
                </a:tc>
                <a:tc gridSpan="2">
                  <a:txBody>
                    <a:bodyPr/>
                    <a:lstStyle>
                      <a:lvl1pPr>
                        <a:spcBef>
                          <a:spcPct val="20000"/>
                        </a:spcBef>
                        <a:spcAft>
                          <a:spcPct val="0"/>
                        </a:spcAft>
                        <a:buClr>
                          <a:srgbClr val="FF6600"/>
                        </a:buClr>
                        <a:buFont typeface="Wingdings" panose="05000000000000000000" pitchFamily="2" charset="2"/>
                        <a:defRPr sz="2800">
                          <a:solidFill>
                            <a:schemeClr val="tx2"/>
                          </a:solidFill>
                          <a:latin typeface="Times New Roman" panose="02020603050405020304" pitchFamily="18" charset="0"/>
                        </a:defRPr>
                      </a:lvl1pPr>
                      <a:lvl2pPr>
                        <a:spcBef>
                          <a:spcPct val="20000"/>
                        </a:spcBef>
                        <a:spcAft>
                          <a:spcPct val="0"/>
                        </a:spcAft>
                        <a:buClr>
                          <a:srgbClr val="FF6600"/>
                        </a:buClr>
                        <a:buFont typeface="Wingdings" panose="05000000000000000000" pitchFamily="2" charset="2"/>
                        <a:defRPr sz="2400">
                          <a:solidFill>
                            <a:schemeClr val="tx2"/>
                          </a:solidFill>
                          <a:latin typeface="Times New Roman" panose="02020603050405020304" pitchFamily="18" charset="0"/>
                        </a:defRPr>
                      </a:lvl2pPr>
                      <a:lvl3pPr>
                        <a:spcBef>
                          <a:spcPct val="20000"/>
                        </a:spcBef>
                        <a:spcAft>
                          <a:spcPct val="0"/>
                        </a:spcAft>
                        <a:buClr>
                          <a:srgbClr val="FF6600"/>
                        </a:buClr>
                        <a:buFont typeface="Wingdings" panose="05000000000000000000" pitchFamily="2" charset="2"/>
                        <a:defRPr sz="2000">
                          <a:solidFill>
                            <a:schemeClr val="tx2"/>
                          </a:solidFill>
                          <a:latin typeface="Times New Roman" panose="02020603050405020304" pitchFamily="18" charset="0"/>
                        </a:defRPr>
                      </a:lvl3pPr>
                      <a:lvl4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4pPr>
                      <a:lvl5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5pPr>
                      <a:lvl6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6pPr>
                      <a:lvl7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7pPr>
                      <a:lvl8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8pPr>
                      <a:lvl9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CH" altLang="de-DE" sz="1700" b="1" i="0" u="none" strike="noStrike" cap="none" normalizeH="0" baseline="0">
                          <a:ln>
                            <a:noFill/>
                          </a:ln>
                          <a:solidFill>
                            <a:schemeClr val="tx2"/>
                          </a:solidFill>
                          <a:effectLst/>
                          <a:latin typeface="Arial Narrow" panose="020B0606020202030204" pitchFamily="34" charset="0"/>
                          <a:cs typeface="Times New Roman" panose="02020603050405020304" pitchFamily="18" charset="0"/>
                        </a:rPr>
                        <a:t>Mittwoch</a:t>
                      </a:r>
                      <a:endParaRPr kumimoji="0" lang="de-CH" altLang="de-DE" sz="2300" b="0" i="0" u="none" strike="noStrike" cap="none" normalizeH="0" baseline="0">
                        <a:ln>
                          <a:noFill/>
                        </a:ln>
                        <a:solidFill>
                          <a:schemeClr val="tx2"/>
                        </a:solidFill>
                        <a:effectLst/>
                        <a:latin typeface="Arial Narrow" panose="020B0606020202030204" pitchFamily="34" charset="0"/>
                      </a:endParaRPr>
                    </a:p>
                  </a:txBody>
                  <a:tcPr marL="88186" marR="88186" marT="44093" marB="440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de-CH"/>
                    </a:p>
                  </a:txBody>
                  <a:tcPr/>
                </a:tc>
                <a:tc>
                  <a:txBody>
                    <a:bodyPr/>
                    <a:lstStyle>
                      <a:lvl1pPr>
                        <a:spcBef>
                          <a:spcPct val="20000"/>
                        </a:spcBef>
                        <a:spcAft>
                          <a:spcPct val="0"/>
                        </a:spcAft>
                        <a:buClr>
                          <a:srgbClr val="FF6600"/>
                        </a:buClr>
                        <a:buFont typeface="Wingdings" panose="05000000000000000000" pitchFamily="2" charset="2"/>
                        <a:defRPr sz="2800">
                          <a:solidFill>
                            <a:schemeClr val="tx2"/>
                          </a:solidFill>
                          <a:latin typeface="Times New Roman" panose="02020603050405020304" pitchFamily="18" charset="0"/>
                        </a:defRPr>
                      </a:lvl1pPr>
                      <a:lvl2pPr>
                        <a:spcBef>
                          <a:spcPct val="20000"/>
                        </a:spcBef>
                        <a:spcAft>
                          <a:spcPct val="0"/>
                        </a:spcAft>
                        <a:buClr>
                          <a:srgbClr val="FF6600"/>
                        </a:buClr>
                        <a:buFont typeface="Wingdings" panose="05000000000000000000" pitchFamily="2" charset="2"/>
                        <a:defRPr sz="2400">
                          <a:solidFill>
                            <a:schemeClr val="tx2"/>
                          </a:solidFill>
                          <a:latin typeface="Times New Roman" panose="02020603050405020304" pitchFamily="18" charset="0"/>
                        </a:defRPr>
                      </a:lvl2pPr>
                      <a:lvl3pPr>
                        <a:spcBef>
                          <a:spcPct val="20000"/>
                        </a:spcBef>
                        <a:spcAft>
                          <a:spcPct val="0"/>
                        </a:spcAft>
                        <a:buClr>
                          <a:srgbClr val="FF6600"/>
                        </a:buClr>
                        <a:buFont typeface="Wingdings" panose="05000000000000000000" pitchFamily="2" charset="2"/>
                        <a:defRPr sz="2000">
                          <a:solidFill>
                            <a:schemeClr val="tx2"/>
                          </a:solidFill>
                          <a:latin typeface="Times New Roman" panose="02020603050405020304" pitchFamily="18" charset="0"/>
                        </a:defRPr>
                      </a:lvl3pPr>
                      <a:lvl4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4pPr>
                      <a:lvl5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5pPr>
                      <a:lvl6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6pPr>
                      <a:lvl7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7pPr>
                      <a:lvl8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8pPr>
                      <a:lvl9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CH" altLang="de-DE" sz="1700" b="1" i="0" u="none" strike="noStrike" cap="none" normalizeH="0" baseline="0">
                          <a:ln>
                            <a:noFill/>
                          </a:ln>
                          <a:solidFill>
                            <a:schemeClr val="tx2"/>
                          </a:solidFill>
                          <a:effectLst/>
                          <a:latin typeface="Arial Narrow" panose="020B0606020202030204" pitchFamily="34" charset="0"/>
                          <a:cs typeface="Times New Roman" panose="02020603050405020304" pitchFamily="18" charset="0"/>
                        </a:rPr>
                        <a:t>Donnerstag</a:t>
                      </a:r>
                      <a:endParaRPr kumimoji="0" lang="de-CH" altLang="de-DE" sz="2300" b="0" i="0" u="none" strike="noStrike" cap="none" normalizeH="0" baseline="0">
                        <a:ln>
                          <a:noFill/>
                        </a:ln>
                        <a:solidFill>
                          <a:schemeClr val="tx2"/>
                        </a:solidFill>
                        <a:effectLst/>
                        <a:latin typeface="Arial Narrow" panose="020B0606020202030204" pitchFamily="34" charset="0"/>
                      </a:endParaRPr>
                    </a:p>
                  </a:txBody>
                  <a:tcPr marL="88186" marR="88186" marT="44093" marB="440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lvl1pPr>
                        <a:spcBef>
                          <a:spcPct val="20000"/>
                        </a:spcBef>
                        <a:spcAft>
                          <a:spcPct val="0"/>
                        </a:spcAft>
                        <a:buClr>
                          <a:srgbClr val="FF6600"/>
                        </a:buClr>
                        <a:buFont typeface="Wingdings" panose="05000000000000000000" pitchFamily="2" charset="2"/>
                        <a:defRPr sz="2800">
                          <a:solidFill>
                            <a:schemeClr val="tx2"/>
                          </a:solidFill>
                          <a:latin typeface="Times New Roman" panose="02020603050405020304" pitchFamily="18" charset="0"/>
                        </a:defRPr>
                      </a:lvl1pPr>
                      <a:lvl2pPr>
                        <a:spcBef>
                          <a:spcPct val="20000"/>
                        </a:spcBef>
                        <a:spcAft>
                          <a:spcPct val="0"/>
                        </a:spcAft>
                        <a:buClr>
                          <a:srgbClr val="FF6600"/>
                        </a:buClr>
                        <a:buFont typeface="Wingdings" panose="05000000000000000000" pitchFamily="2" charset="2"/>
                        <a:defRPr sz="2400">
                          <a:solidFill>
                            <a:schemeClr val="tx2"/>
                          </a:solidFill>
                          <a:latin typeface="Times New Roman" panose="02020603050405020304" pitchFamily="18" charset="0"/>
                        </a:defRPr>
                      </a:lvl2pPr>
                      <a:lvl3pPr>
                        <a:spcBef>
                          <a:spcPct val="20000"/>
                        </a:spcBef>
                        <a:spcAft>
                          <a:spcPct val="0"/>
                        </a:spcAft>
                        <a:buClr>
                          <a:srgbClr val="FF6600"/>
                        </a:buClr>
                        <a:buFont typeface="Wingdings" panose="05000000000000000000" pitchFamily="2" charset="2"/>
                        <a:defRPr sz="2000">
                          <a:solidFill>
                            <a:schemeClr val="tx2"/>
                          </a:solidFill>
                          <a:latin typeface="Times New Roman" panose="02020603050405020304" pitchFamily="18" charset="0"/>
                        </a:defRPr>
                      </a:lvl3pPr>
                      <a:lvl4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4pPr>
                      <a:lvl5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5pPr>
                      <a:lvl6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6pPr>
                      <a:lvl7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7pPr>
                      <a:lvl8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8pPr>
                      <a:lvl9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CH" altLang="de-DE" sz="1700" b="1" i="0" u="none" strike="noStrike" cap="none" normalizeH="0" baseline="0">
                          <a:ln>
                            <a:noFill/>
                          </a:ln>
                          <a:solidFill>
                            <a:schemeClr val="tx2"/>
                          </a:solidFill>
                          <a:effectLst/>
                          <a:latin typeface="Arial Narrow" panose="020B0606020202030204" pitchFamily="34" charset="0"/>
                          <a:cs typeface="Times New Roman" panose="02020603050405020304" pitchFamily="18" charset="0"/>
                        </a:rPr>
                        <a:t>Freitag</a:t>
                      </a:r>
                      <a:endParaRPr kumimoji="0" lang="de-CH" altLang="de-DE" sz="2300" b="0" i="0" u="none" strike="noStrike" cap="none" normalizeH="0" baseline="0">
                        <a:ln>
                          <a:noFill/>
                        </a:ln>
                        <a:solidFill>
                          <a:schemeClr val="tx2"/>
                        </a:solidFill>
                        <a:effectLst/>
                        <a:latin typeface="Arial Narrow" panose="020B0606020202030204" pitchFamily="34" charset="0"/>
                      </a:endParaRPr>
                    </a:p>
                  </a:txBody>
                  <a:tcPr marL="88186" marR="88186" marT="44093" marB="440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de-CH"/>
                    </a:p>
                  </a:txBody>
                  <a:tcPr/>
                </a:tc>
                <a:extLst>
                  <a:ext uri="{0D108BD9-81ED-4DB2-BD59-A6C34878D82A}">
                    <a16:rowId xmlns:a16="http://schemas.microsoft.com/office/drawing/2014/main" val="1523343155"/>
                  </a:ext>
                </a:extLst>
              </a:tr>
              <a:tr h="201357">
                <a:tc gridSpan="2">
                  <a:txBody>
                    <a:bodyPr/>
                    <a:lstStyle>
                      <a:lvl1pPr>
                        <a:spcBef>
                          <a:spcPct val="20000"/>
                        </a:spcBef>
                        <a:spcAft>
                          <a:spcPct val="0"/>
                        </a:spcAft>
                        <a:buClr>
                          <a:srgbClr val="FF6600"/>
                        </a:buClr>
                        <a:buFont typeface="Wingdings" panose="05000000000000000000" pitchFamily="2" charset="2"/>
                        <a:defRPr sz="2800">
                          <a:solidFill>
                            <a:schemeClr val="tx2"/>
                          </a:solidFill>
                          <a:latin typeface="Times New Roman" panose="02020603050405020304" pitchFamily="18" charset="0"/>
                        </a:defRPr>
                      </a:lvl1pPr>
                      <a:lvl2pPr>
                        <a:spcBef>
                          <a:spcPct val="20000"/>
                        </a:spcBef>
                        <a:spcAft>
                          <a:spcPct val="0"/>
                        </a:spcAft>
                        <a:buClr>
                          <a:srgbClr val="FF6600"/>
                        </a:buClr>
                        <a:buFont typeface="Wingdings" panose="05000000000000000000" pitchFamily="2" charset="2"/>
                        <a:defRPr sz="2400">
                          <a:solidFill>
                            <a:schemeClr val="tx2"/>
                          </a:solidFill>
                          <a:latin typeface="Times New Roman" panose="02020603050405020304" pitchFamily="18" charset="0"/>
                        </a:defRPr>
                      </a:lvl2pPr>
                      <a:lvl3pPr>
                        <a:spcBef>
                          <a:spcPct val="20000"/>
                        </a:spcBef>
                        <a:spcAft>
                          <a:spcPct val="0"/>
                        </a:spcAft>
                        <a:buClr>
                          <a:srgbClr val="FF6600"/>
                        </a:buClr>
                        <a:buFont typeface="Wingdings" panose="05000000000000000000" pitchFamily="2" charset="2"/>
                        <a:defRPr sz="2000">
                          <a:solidFill>
                            <a:schemeClr val="tx2"/>
                          </a:solidFill>
                          <a:latin typeface="Times New Roman" panose="02020603050405020304" pitchFamily="18" charset="0"/>
                        </a:defRPr>
                      </a:lvl3pPr>
                      <a:lvl4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4pPr>
                      <a:lvl5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5pPr>
                      <a:lvl6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6pPr>
                      <a:lvl7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7pPr>
                      <a:lvl8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8pPr>
                      <a:lvl9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9p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de-CH" altLang="de-DE" sz="1100" b="0" i="0" u="none" strike="noStrike" cap="none" normalizeH="0" baseline="0">
                          <a:ln>
                            <a:noFill/>
                          </a:ln>
                          <a:solidFill>
                            <a:schemeClr val="tx2"/>
                          </a:solidFill>
                          <a:effectLst/>
                          <a:latin typeface="Arial Narrow" panose="020B0606020202030204" pitchFamily="34" charset="0"/>
                          <a:cs typeface="Times New Roman" panose="02020603050405020304" pitchFamily="18" charset="0"/>
                        </a:rPr>
                        <a:t>08.10 – 08.30  Andacht</a:t>
                      </a:r>
                      <a:endParaRPr kumimoji="0" lang="de-CH" altLang="de-DE" sz="1100" b="0" i="0" u="none" strike="noStrike" cap="none" normalizeH="0" baseline="0">
                        <a:ln>
                          <a:noFill/>
                        </a:ln>
                        <a:solidFill>
                          <a:schemeClr val="tx2"/>
                        </a:solidFill>
                        <a:effectLst/>
                        <a:latin typeface="Arial Narrow" panose="020B0606020202030204" pitchFamily="34" charset="0"/>
                      </a:endParaRPr>
                    </a:p>
                  </a:txBody>
                  <a:tcPr marL="88186" marR="88186" marT="44093" marB="440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de-CH"/>
                    </a:p>
                  </a:txBody>
                  <a:tcPr/>
                </a:tc>
                <a:tc gridSpan="2">
                  <a:txBody>
                    <a:bodyPr/>
                    <a:lstStyle>
                      <a:lvl1pPr>
                        <a:spcBef>
                          <a:spcPct val="20000"/>
                        </a:spcBef>
                        <a:spcAft>
                          <a:spcPct val="0"/>
                        </a:spcAft>
                        <a:buClr>
                          <a:srgbClr val="FF6600"/>
                        </a:buClr>
                        <a:buFont typeface="Wingdings" panose="05000000000000000000" pitchFamily="2" charset="2"/>
                        <a:defRPr sz="2800">
                          <a:solidFill>
                            <a:schemeClr val="tx2"/>
                          </a:solidFill>
                          <a:latin typeface="Times New Roman" panose="02020603050405020304" pitchFamily="18" charset="0"/>
                        </a:defRPr>
                      </a:lvl1pPr>
                      <a:lvl2pPr>
                        <a:spcBef>
                          <a:spcPct val="20000"/>
                        </a:spcBef>
                        <a:spcAft>
                          <a:spcPct val="0"/>
                        </a:spcAft>
                        <a:buClr>
                          <a:srgbClr val="FF6600"/>
                        </a:buClr>
                        <a:buFont typeface="Wingdings" panose="05000000000000000000" pitchFamily="2" charset="2"/>
                        <a:defRPr sz="2400">
                          <a:solidFill>
                            <a:schemeClr val="tx2"/>
                          </a:solidFill>
                          <a:latin typeface="Times New Roman" panose="02020603050405020304" pitchFamily="18" charset="0"/>
                        </a:defRPr>
                      </a:lvl2pPr>
                      <a:lvl3pPr>
                        <a:spcBef>
                          <a:spcPct val="20000"/>
                        </a:spcBef>
                        <a:spcAft>
                          <a:spcPct val="0"/>
                        </a:spcAft>
                        <a:buClr>
                          <a:srgbClr val="FF6600"/>
                        </a:buClr>
                        <a:buFont typeface="Wingdings" panose="05000000000000000000" pitchFamily="2" charset="2"/>
                        <a:defRPr sz="2000">
                          <a:solidFill>
                            <a:schemeClr val="tx2"/>
                          </a:solidFill>
                          <a:latin typeface="Times New Roman" panose="02020603050405020304" pitchFamily="18" charset="0"/>
                        </a:defRPr>
                      </a:lvl3pPr>
                      <a:lvl4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4pPr>
                      <a:lvl5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5pPr>
                      <a:lvl6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6pPr>
                      <a:lvl7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7pPr>
                      <a:lvl8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8pPr>
                      <a:lvl9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9p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de-CH" altLang="de-DE" sz="1100" b="0" i="0" u="none" strike="noStrike" cap="none" normalizeH="0" baseline="0">
                          <a:ln>
                            <a:noFill/>
                          </a:ln>
                          <a:solidFill>
                            <a:schemeClr val="tx2"/>
                          </a:solidFill>
                          <a:effectLst/>
                          <a:latin typeface="Arial Narrow" panose="020B0606020202030204" pitchFamily="34" charset="0"/>
                          <a:cs typeface="Times New Roman" panose="02020603050405020304" pitchFamily="18" charset="0"/>
                        </a:rPr>
                        <a:t>08.10 – 08.30  Andacht</a:t>
                      </a:r>
                      <a:endParaRPr kumimoji="0" lang="de-CH" altLang="de-DE" sz="1100" b="0" i="0" u="none" strike="noStrike" cap="none" normalizeH="0" baseline="0">
                        <a:ln>
                          <a:noFill/>
                        </a:ln>
                        <a:solidFill>
                          <a:schemeClr val="tx2"/>
                        </a:solidFill>
                        <a:effectLst/>
                        <a:latin typeface="Arial Narrow" panose="020B0606020202030204" pitchFamily="34" charset="0"/>
                      </a:endParaRPr>
                    </a:p>
                  </a:txBody>
                  <a:tcPr marL="88186" marR="88186" marT="44093" marB="440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de-CH"/>
                    </a:p>
                  </a:txBody>
                  <a:tcPr/>
                </a:tc>
                <a:tc gridSpan="2">
                  <a:txBody>
                    <a:bodyPr/>
                    <a:lstStyle>
                      <a:lvl1pPr>
                        <a:spcBef>
                          <a:spcPct val="20000"/>
                        </a:spcBef>
                        <a:spcAft>
                          <a:spcPct val="0"/>
                        </a:spcAft>
                        <a:buClr>
                          <a:srgbClr val="FF6600"/>
                        </a:buClr>
                        <a:buFont typeface="Wingdings" panose="05000000000000000000" pitchFamily="2" charset="2"/>
                        <a:defRPr sz="2800">
                          <a:solidFill>
                            <a:schemeClr val="tx2"/>
                          </a:solidFill>
                          <a:latin typeface="Times New Roman" panose="02020603050405020304" pitchFamily="18" charset="0"/>
                        </a:defRPr>
                      </a:lvl1pPr>
                      <a:lvl2pPr>
                        <a:spcBef>
                          <a:spcPct val="20000"/>
                        </a:spcBef>
                        <a:spcAft>
                          <a:spcPct val="0"/>
                        </a:spcAft>
                        <a:buClr>
                          <a:srgbClr val="FF6600"/>
                        </a:buClr>
                        <a:buFont typeface="Wingdings" panose="05000000000000000000" pitchFamily="2" charset="2"/>
                        <a:defRPr sz="2400">
                          <a:solidFill>
                            <a:schemeClr val="tx2"/>
                          </a:solidFill>
                          <a:latin typeface="Times New Roman" panose="02020603050405020304" pitchFamily="18" charset="0"/>
                        </a:defRPr>
                      </a:lvl2pPr>
                      <a:lvl3pPr>
                        <a:spcBef>
                          <a:spcPct val="20000"/>
                        </a:spcBef>
                        <a:spcAft>
                          <a:spcPct val="0"/>
                        </a:spcAft>
                        <a:buClr>
                          <a:srgbClr val="FF6600"/>
                        </a:buClr>
                        <a:buFont typeface="Wingdings" panose="05000000000000000000" pitchFamily="2" charset="2"/>
                        <a:defRPr sz="2000">
                          <a:solidFill>
                            <a:schemeClr val="tx2"/>
                          </a:solidFill>
                          <a:latin typeface="Times New Roman" panose="02020603050405020304" pitchFamily="18" charset="0"/>
                        </a:defRPr>
                      </a:lvl3pPr>
                      <a:lvl4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4pPr>
                      <a:lvl5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5pPr>
                      <a:lvl6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6pPr>
                      <a:lvl7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7pPr>
                      <a:lvl8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8pPr>
                      <a:lvl9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9p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de-CH" altLang="de-DE" sz="1100" b="0" i="0" u="none" strike="noStrike" cap="none" normalizeH="0" baseline="0">
                          <a:ln>
                            <a:noFill/>
                          </a:ln>
                          <a:solidFill>
                            <a:schemeClr val="tx2"/>
                          </a:solidFill>
                          <a:effectLst/>
                          <a:latin typeface="Arial Narrow" panose="020B0606020202030204" pitchFamily="34" charset="0"/>
                          <a:cs typeface="Times New Roman" panose="02020603050405020304" pitchFamily="18" charset="0"/>
                        </a:rPr>
                        <a:t>08.10 – 08.30  Andacht</a:t>
                      </a:r>
                      <a:endParaRPr kumimoji="0" lang="de-CH" altLang="de-DE" sz="1100" b="0" i="0" u="none" strike="noStrike" cap="none" normalizeH="0" baseline="0">
                        <a:ln>
                          <a:noFill/>
                        </a:ln>
                        <a:solidFill>
                          <a:schemeClr val="tx2"/>
                        </a:solidFill>
                        <a:effectLst/>
                        <a:latin typeface="Arial Narrow" panose="020B0606020202030204" pitchFamily="34" charset="0"/>
                      </a:endParaRPr>
                    </a:p>
                  </a:txBody>
                  <a:tcPr marL="88186" marR="88186" marT="44093" marB="440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de-CH"/>
                    </a:p>
                  </a:txBody>
                  <a:tcPr/>
                </a:tc>
                <a:tc>
                  <a:txBody>
                    <a:bodyPr/>
                    <a:lstStyle>
                      <a:lvl1pPr>
                        <a:spcBef>
                          <a:spcPct val="20000"/>
                        </a:spcBef>
                        <a:spcAft>
                          <a:spcPct val="0"/>
                        </a:spcAft>
                        <a:buClr>
                          <a:srgbClr val="FF6600"/>
                        </a:buClr>
                        <a:buFont typeface="Wingdings" panose="05000000000000000000" pitchFamily="2" charset="2"/>
                        <a:defRPr sz="2800">
                          <a:solidFill>
                            <a:schemeClr val="tx2"/>
                          </a:solidFill>
                          <a:latin typeface="Times New Roman" panose="02020603050405020304" pitchFamily="18" charset="0"/>
                        </a:defRPr>
                      </a:lvl1pPr>
                      <a:lvl2pPr>
                        <a:spcBef>
                          <a:spcPct val="20000"/>
                        </a:spcBef>
                        <a:spcAft>
                          <a:spcPct val="0"/>
                        </a:spcAft>
                        <a:buClr>
                          <a:srgbClr val="FF6600"/>
                        </a:buClr>
                        <a:buFont typeface="Wingdings" panose="05000000000000000000" pitchFamily="2" charset="2"/>
                        <a:defRPr sz="2400">
                          <a:solidFill>
                            <a:schemeClr val="tx2"/>
                          </a:solidFill>
                          <a:latin typeface="Times New Roman" panose="02020603050405020304" pitchFamily="18" charset="0"/>
                        </a:defRPr>
                      </a:lvl2pPr>
                      <a:lvl3pPr>
                        <a:spcBef>
                          <a:spcPct val="20000"/>
                        </a:spcBef>
                        <a:spcAft>
                          <a:spcPct val="0"/>
                        </a:spcAft>
                        <a:buClr>
                          <a:srgbClr val="FF6600"/>
                        </a:buClr>
                        <a:buFont typeface="Wingdings" panose="05000000000000000000" pitchFamily="2" charset="2"/>
                        <a:defRPr sz="2000">
                          <a:solidFill>
                            <a:schemeClr val="tx2"/>
                          </a:solidFill>
                          <a:latin typeface="Times New Roman" panose="02020603050405020304" pitchFamily="18" charset="0"/>
                        </a:defRPr>
                      </a:lvl3pPr>
                      <a:lvl4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4pPr>
                      <a:lvl5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5pPr>
                      <a:lvl6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6pPr>
                      <a:lvl7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7pPr>
                      <a:lvl8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8pPr>
                      <a:lvl9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9p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de-CH" altLang="de-DE" sz="1100" b="0" i="0" u="none" strike="noStrike" cap="none" normalizeH="0" baseline="0">
                          <a:ln>
                            <a:noFill/>
                          </a:ln>
                          <a:solidFill>
                            <a:schemeClr val="tx2"/>
                          </a:solidFill>
                          <a:effectLst/>
                          <a:latin typeface="Arial Narrow" panose="020B0606020202030204" pitchFamily="34" charset="0"/>
                          <a:cs typeface="Times New Roman" panose="02020603050405020304" pitchFamily="18" charset="0"/>
                        </a:rPr>
                        <a:t>08.10 – 08.30  Andacht</a:t>
                      </a:r>
                      <a:endParaRPr kumimoji="0" lang="de-CH" altLang="de-DE" sz="1100" b="0" i="0" u="none" strike="noStrike" cap="none" normalizeH="0" baseline="0">
                        <a:ln>
                          <a:noFill/>
                        </a:ln>
                        <a:solidFill>
                          <a:schemeClr val="tx2"/>
                        </a:solidFill>
                        <a:effectLst/>
                        <a:latin typeface="Arial Narrow" panose="020B0606020202030204" pitchFamily="34" charset="0"/>
                      </a:endParaRPr>
                    </a:p>
                  </a:txBody>
                  <a:tcPr marL="88186" marR="88186" marT="44093" marB="440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lvl1pPr>
                        <a:spcBef>
                          <a:spcPct val="20000"/>
                        </a:spcBef>
                        <a:spcAft>
                          <a:spcPct val="0"/>
                        </a:spcAft>
                        <a:buClr>
                          <a:srgbClr val="FF6600"/>
                        </a:buClr>
                        <a:buFont typeface="Wingdings" panose="05000000000000000000" pitchFamily="2" charset="2"/>
                        <a:defRPr sz="2800">
                          <a:solidFill>
                            <a:schemeClr val="tx2"/>
                          </a:solidFill>
                          <a:latin typeface="Times New Roman" panose="02020603050405020304" pitchFamily="18" charset="0"/>
                        </a:defRPr>
                      </a:lvl1pPr>
                      <a:lvl2pPr>
                        <a:spcBef>
                          <a:spcPct val="20000"/>
                        </a:spcBef>
                        <a:spcAft>
                          <a:spcPct val="0"/>
                        </a:spcAft>
                        <a:buClr>
                          <a:srgbClr val="FF6600"/>
                        </a:buClr>
                        <a:buFont typeface="Wingdings" panose="05000000000000000000" pitchFamily="2" charset="2"/>
                        <a:defRPr sz="2400">
                          <a:solidFill>
                            <a:schemeClr val="tx2"/>
                          </a:solidFill>
                          <a:latin typeface="Times New Roman" panose="02020603050405020304" pitchFamily="18" charset="0"/>
                        </a:defRPr>
                      </a:lvl2pPr>
                      <a:lvl3pPr>
                        <a:spcBef>
                          <a:spcPct val="20000"/>
                        </a:spcBef>
                        <a:spcAft>
                          <a:spcPct val="0"/>
                        </a:spcAft>
                        <a:buClr>
                          <a:srgbClr val="FF6600"/>
                        </a:buClr>
                        <a:buFont typeface="Wingdings" panose="05000000000000000000" pitchFamily="2" charset="2"/>
                        <a:defRPr sz="2000">
                          <a:solidFill>
                            <a:schemeClr val="tx2"/>
                          </a:solidFill>
                          <a:latin typeface="Times New Roman" panose="02020603050405020304" pitchFamily="18" charset="0"/>
                        </a:defRPr>
                      </a:lvl3pPr>
                      <a:lvl4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4pPr>
                      <a:lvl5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5pPr>
                      <a:lvl6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6pPr>
                      <a:lvl7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7pPr>
                      <a:lvl8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8pPr>
                      <a:lvl9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9p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de-CH" altLang="de-DE" sz="1100" b="0" i="0" u="none" strike="noStrike" cap="none" normalizeH="0" baseline="0">
                          <a:ln>
                            <a:noFill/>
                          </a:ln>
                          <a:solidFill>
                            <a:schemeClr val="tx2"/>
                          </a:solidFill>
                          <a:effectLst/>
                          <a:latin typeface="Arial Narrow" panose="020B0606020202030204" pitchFamily="34" charset="0"/>
                          <a:cs typeface="Times New Roman" panose="02020603050405020304" pitchFamily="18" charset="0"/>
                        </a:rPr>
                        <a:t>08.10 – 08.30  Andacht</a:t>
                      </a:r>
                      <a:endParaRPr kumimoji="0" lang="de-CH" altLang="de-DE" sz="1100" b="0" i="0" u="none" strike="noStrike" cap="none" normalizeH="0" baseline="0">
                        <a:ln>
                          <a:noFill/>
                        </a:ln>
                        <a:solidFill>
                          <a:schemeClr val="tx2"/>
                        </a:solidFill>
                        <a:effectLst/>
                        <a:latin typeface="Arial Narrow" panose="020B0606020202030204" pitchFamily="34" charset="0"/>
                      </a:endParaRPr>
                    </a:p>
                  </a:txBody>
                  <a:tcPr marL="88186" marR="88186" marT="44093" marB="440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de-CH"/>
                    </a:p>
                  </a:txBody>
                  <a:tcPr/>
                </a:tc>
                <a:extLst>
                  <a:ext uri="{0D108BD9-81ED-4DB2-BD59-A6C34878D82A}">
                    <a16:rowId xmlns:a16="http://schemas.microsoft.com/office/drawing/2014/main" val="3707106045"/>
                  </a:ext>
                </a:extLst>
              </a:tr>
              <a:tr h="201357">
                <a:tc rowSpan="2" gridSpan="2">
                  <a:txBody>
                    <a:bodyPr/>
                    <a:lstStyle>
                      <a:lvl1pPr>
                        <a:spcBef>
                          <a:spcPct val="20000"/>
                        </a:spcBef>
                        <a:spcAft>
                          <a:spcPct val="0"/>
                        </a:spcAft>
                        <a:buClr>
                          <a:srgbClr val="FF6600"/>
                        </a:buClr>
                        <a:buFont typeface="Wingdings" panose="05000000000000000000" pitchFamily="2" charset="2"/>
                        <a:defRPr sz="2800">
                          <a:solidFill>
                            <a:schemeClr val="tx2"/>
                          </a:solidFill>
                          <a:latin typeface="Times New Roman" panose="02020603050405020304" pitchFamily="18" charset="0"/>
                        </a:defRPr>
                      </a:lvl1pPr>
                      <a:lvl2pPr>
                        <a:spcBef>
                          <a:spcPct val="20000"/>
                        </a:spcBef>
                        <a:spcAft>
                          <a:spcPct val="0"/>
                        </a:spcAft>
                        <a:buClr>
                          <a:srgbClr val="FF6600"/>
                        </a:buClr>
                        <a:buFont typeface="Wingdings" panose="05000000000000000000" pitchFamily="2" charset="2"/>
                        <a:defRPr sz="2400">
                          <a:solidFill>
                            <a:schemeClr val="tx2"/>
                          </a:solidFill>
                          <a:latin typeface="Times New Roman" panose="02020603050405020304" pitchFamily="18" charset="0"/>
                        </a:defRPr>
                      </a:lvl2pPr>
                      <a:lvl3pPr>
                        <a:spcBef>
                          <a:spcPct val="20000"/>
                        </a:spcBef>
                        <a:spcAft>
                          <a:spcPct val="0"/>
                        </a:spcAft>
                        <a:buClr>
                          <a:srgbClr val="FF6600"/>
                        </a:buClr>
                        <a:buFont typeface="Wingdings" panose="05000000000000000000" pitchFamily="2" charset="2"/>
                        <a:defRPr sz="2000">
                          <a:solidFill>
                            <a:schemeClr val="tx2"/>
                          </a:solidFill>
                          <a:latin typeface="Times New Roman" panose="02020603050405020304" pitchFamily="18" charset="0"/>
                        </a:defRPr>
                      </a:lvl3pPr>
                      <a:lvl4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4pPr>
                      <a:lvl5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5pPr>
                      <a:lvl6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6pPr>
                      <a:lvl7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7pPr>
                      <a:lvl8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8pPr>
                      <a:lvl9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9p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de-CH" altLang="de-DE" sz="1100" b="0" i="0" u="none" strike="noStrike" cap="none" normalizeH="0" baseline="0">
                          <a:ln>
                            <a:noFill/>
                          </a:ln>
                          <a:solidFill>
                            <a:schemeClr val="tx2"/>
                          </a:solidFill>
                          <a:effectLst/>
                          <a:latin typeface="Arial Narrow" panose="020B0606020202030204" pitchFamily="34" charset="0"/>
                          <a:cs typeface="Times New Roman" panose="02020603050405020304" pitchFamily="18" charset="0"/>
                        </a:rPr>
                        <a:t>08.30 – 09.00  Morgentreff</a:t>
                      </a:r>
                      <a:endParaRPr kumimoji="0" lang="de-CH" altLang="de-DE" sz="1100" b="0" i="0" u="none" strike="noStrike" cap="none" normalizeH="0" baseline="0">
                        <a:ln>
                          <a:noFill/>
                        </a:ln>
                        <a:solidFill>
                          <a:schemeClr val="tx2"/>
                        </a:solidFill>
                        <a:effectLst/>
                        <a:latin typeface="Arial Narrow" panose="020B0606020202030204" pitchFamily="34" charset="0"/>
                      </a:endParaRPr>
                    </a:p>
                  </a:txBody>
                  <a:tcPr marL="88186" marR="88186" marT="44093" marB="440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2" hMerge="1">
                  <a:txBody>
                    <a:bodyPr/>
                    <a:lstStyle/>
                    <a:p>
                      <a:endParaRPr lang="de-CH"/>
                    </a:p>
                  </a:txBody>
                  <a:tcPr/>
                </a:tc>
                <a:tc gridSpan="2">
                  <a:txBody>
                    <a:bodyPr/>
                    <a:lstStyle>
                      <a:lvl1pPr>
                        <a:spcBef>
                          <a:spcPct val="20000"/>
                        </a:spcBef>
                        <a:spcAft>
                          <a:spcPct val="0"/>
                        </a:spcAft>
                        <a:buClr>
                          <a:srgbClr val="FF6600"/>
                        </a:buClr>
                        <a:buFont typeface="Wingdings" panose="05000000000000000000" pitchFamily="2" charset="2"/>
                        <a:defRPr sz="2800">
                          <a:solidFill>
                            <a:schemeClr val="tx2"/>
                          </a:solidFill>
                          <a:latin typeface="Times New Roman" panose="02020603050405020304" pitchFamily="18" charset="0"/>
                        </a:defRPr>
                      </a:lvl1pPr>
                      <a:lvl2pPr>
                        <a:spcBef>
                          <a:spcPct val="20000"/>
                        </a:spcBef>
                        <a:spcAft>
                          <a:spcPct val="0"/>
                        </a:spcAft>
                        <a:buClr>
                          <a:srgbClr val="FF6600"/>
                        </a:buClr>
                        <a:buFont typeface="Wingdings" panose="05000000000000000000" pitchFamily="2" charset="2"/>
                        <a:defRPr sz="2400">
                          <a:solidFill>
                            <a:schemeClr val="tx2"/>
                          </a:solidFill>
                          <a:latin typeface="Times New Roman" panose="02020603050405020304" pitchFamily="18" charset="0"/>
                        </a:defRPr>
                      </a:lvl2pPr>
                      <a:lvl3pPr>
                        <a:spcBef>
                          <a:spcPct val="20000"/>
                        </a:spcBef>
                        <a:spcAft>
                          <a:spcPct val="0"/>
                        </a:spcAft>
                        <a:buClr>
                          <a:srgbClr val="FF6600"/>
                        </a:buClr>
                        <a:buFont typeface="Wingdings" panose="05000000000000000000" pitchFamily="2" charset="2"/>
                        <a:defRPr sz="2000">
                          <a:solidFill>
                            <a:schemeClr val="tx2"/>
                          </a:solidFill>
                          <a:latin typeface="Times New Roman" panose="02020603050405020304" pitchFamily="18" charset="0"/>
                        </a:defRPr>
                      </a:lvl3pPr>
                      <a:lvl4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4pPr>
                      <a:lvl5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5pPr>
                      <a:lvl6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6pPr>
                      <a:lvl7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7pPr>
                      <a:lvl8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8pPr>
                      <a:lvl9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9p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de-CH" altLang="de-DE" sz="1100" b="0" i="0" u="none" strike="noStrike" cap="none" normalizeH="0" baseline="0">
                          <a:ln>
                            <a:noFill/>
                          </a:ln>
                          <a:solidFill>
                            <a:schemeClr val="tx2"/>
                          </a:solidFill>
                          <a:effectLst/>
                          <a:latin typeface="Arial Narrow" panose="020B0606020202030204" pitchFamily="34" charset="0"/>
                          <a:cs typeface="Times New Roman" panose="02020603050405020304" pitchFamily="18" charset="0"/>
                        </a:rPr>
                        <a:t>08.30 – 09.00  Morgentreff</a:t>
                      </a:r>
                      <a:endParaRPr kumimoji="0" lang="de-CH" altLang="de-DE" sz="1100" b="0" i="0" u="none" strike="noStrike" cap="none" normalizeH="0" baseline="0">
                        <a:ln>
                          <a:noFill/>
                        </a:ln>
                        <a:solidFill>
                          <a:schemeClr val="tx2"/>
                        </a:solidFill>
                        <a:effectLst/>
                        <a:latin typeface="Arial Narrow" panose="020B0606020202030204" pitchFamily="34" charset="0"/>
                      </a:endParaRPr>
                    </a:p>
                  </a:txBody>
                  <a:tcPr marL="88186" marR="88186" marT="44093" marB="440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de-CH"/>
                    </a:p>
                  </a:txBody>
                  <a:tcPr/>
                </a:tc>
                <a:tc rowSpan="2" gridSpan="2">
                  <a:txBody>
                    <a:bodyPr/>
                    <a:lstStyle>
                      <a:lvl1pPr>
                        <a:spcBef>
                          <a:spcPct val="20000"/>
                        </a:spcBef>
                        <a:spcAft>
                          <a:spcPct val="0"/>
                        </a:spcAft>
                        <a:buClr>
                          <a:srgbClr val="FF6600"/>
                        </a:buClr>
                        <a:buFont typeface="Wingdings" panose="05000000000000000000" pitchFamily="2" charset="2"/>
                        <a:defRPr sz="2800">
                          <a:solidFill>
                            <a:schemeClr val="tx2"/>
                          </a:solidFill>
                          <a:latin typeface="Times New Roman" panose="02020603050405020304" pitchFamily="18" charset="0"/>
                        </a:defRPr>
                      </a:lvl1pPr>
                      <a:lvl2pPr>
                        <a:spcBef>
                          <a:spcPct val="20000"/>
                        </a:spcBef>
                        <a:spcAft>
                          <a:spcPct val="0"/>
                        </a:spcAft>
                        <a:buClr>
                          <a:srgbClr val="FF6600"/>
                        </a:buClr>
                        <a:buFont typeface="Wingdings" panose="05000000000000000000" pitchFamily="2" charset="2"/>
                        <a:defRPr sz="2400">
                          <a:solidFill>
                            <a:schemeClr val="tx2"/>
                          </a:solidFill>
                          <a:latin typeface="Times New Roman" panose="02020603050405020304" pitchFamily="18" charset="0"/>
                        </a:defRPr>
                      </a:lvl2pPr>
                      <a:lvl3pPr>
                        <a:spcBef>
                          <a:spcPct val="20000"/>
                        </a:spcBef>
                        <a:spcAft>
                          <a:spcPct val="0"/>
                        </a:spcAft>
                        <a:buClr>
                          <a:srgbClr val="FF6600"/>
                        </a:buClr>
                        <a:buFont typeface="Wingdings" panose="05000000000000000000" pitchFamily="2" charset="2"/>
                        <a:defRPr sz="2000">
                          <a:solidFill>
                            <a:schemeClr val="tx2"/>
                          </a:solidFill>
                          <a:latin typeface="Times New Roman" panose="02020603050405020304" pitchFamily="18" charset="0"/>
                        </a:defRPr>
                      </a:lvl3pPr>
                      <a:lvl4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4pPr>
                      <a:lvl5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5pPr>
                      <a:lvl6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6pPr>
                      <a:lvl7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7pPr>
                      <a:lvl8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8pPr>
                      <a:lvl9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9p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de-CH" altLang="de-DE" sz="1100" b="0" i="0" u="none" strike="noStrike" cap="none" normalizeH="0" baseline="0">
                          <a:ln>
                            <a:noFill/>
                          </a:ln>
                          <a:solidFill>
                            <a:schemeClr val="tx2"/>
                          </a:solidFill>
                          <a:effectLst/>
                          <a:latin typeface="Arial Narrow" panose="020B0606020202030204" pitchFamily="34" charset="0"/>
                          <a:cs typeface="Times New Roman" panose="02020603050405020304" pitchFamily="18" charset="0"/>
                        </a:rPr>
                        <a:t>08.30 – 09.00  Morgentreff</a:t>
                      </a:r>
                      <a:endParaRPr kumimoji="0" lang="de-CH" altLang="de-DE" sz="1100" b="0" i="0" u="none" strike="noStrike" cap="none" normalizeH="0" baseline="0">
                        <a:ln>
                          <a:noFill/>
                        </a:ln>
                        <a:solidFill>
                          <a:schemeClr val="tx2"/>
                        </a:solidFill>
                        <a:effectLst/>
                        <a:latin typeface="Arial Narrow" panose="020B0606020202030204" pitchFamily="34" charset="0"/>
                      </a:endParaRPr>
                    </a:p>
                  </a:txBody>
                  <a:tcPr marL="88186" marR="88186" marT="44093" marB="440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2" hMerge="1">
                  <a:txBody>
                    <a:bodyPr/>
                    <a:lstStyle/>
                    <a:p>
                      <a:endParaRPr lang="de-CH"/>
                    </a:p>
                  </a:txBody>
                  <a:tcPr/>
                </a:tc>
                <a:tc>
                  <a:txBody>
                    <a:bodyPr/>
                    <a:lstStyle>
                      <a:lvl1pPr>
                        <a:spcBef>
                          <a:spcPct val="20000"/>
                        </a:spcBef>
                        <a:spcAft>
                          <a:spcPct val="0"/>
                        </a:spcAft>
                        <a:buClr>
                          <a:srgbClr val="FF6600"/>
                        </a:buClr>
                        <a:buFont typeface="Wingdings" panose="05000000000000000000" pitchFamily="2" charset="2"/>
                        <a:defRPr sz="2800">
                          <a:solidFill>
                            <a:schemeClr val="tx2"/>
                          </a:solidFill>
                          <a:latin typeface="Times New Roman" panose="02020603050405020304" pitchFamily="18" charset="0"/>
                        </a:defRPr>
                      </a:lvl1pPr>
                      <a:lvl2pPr>
                        <a:spcBef>
                          <a:spcPct val="20000"/>
                        </a:spcBef>
                        <a:spcAft>
                          <a:spcPct val="0"/>
                        </a:spcAft>
                        <a:buClr>
                          <a:srgbClr val="FF6600"/>
                        </a:buClr>
                        <a:buFont typeface="Wingdings" panose="05000000000000000000" pitchFamily="2" charset="2"/>
                        <a:defRPr sz="2400">
                          <a:solidFill>
                            <a:schemeClr val="tx2"/>
                          </a:solidFill>
                          <a:latin typeface="Times New Roman" panose="02020603050405020304" pitchFamily="18" charset="0"/>
                        </a:defRPr>
                      </a:lvl2pPr>
                      <a:lvl3pPr>
                        <a:spcBef>
                          <a:spcPct val="20000"/>
                        </a:spcBef>
                        <a:spcAft>
                          <a:spcPct val="0"/>
                        </a:spcAft>
                        <a:buClr>
                          <a:srgbClr val="FF6600"/>
                        </a:buClr>
                        <a:buFont typeface="Wingdings" panose="05000000000000000000" pitchFamily="2" charset="2"/>
                        <a:defRPr sz="2000">
                          <a:solidFill>
                            <a:schemeClr val="tx2"/>
                          </a:solidFill>
                          <a:latin typeface="Times New Roman" panose="02020603050405020304" pitchFamily="18" charset="0"/>
                        </a:defRPr>
                      </a:lvl3pPr>
                      <a:lvl4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4pPr>
                      <a:lvl5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5pPr>
                      <a:lvl6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6pPr>
                      <a:lvl7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7pPr>
                      <a:lvl8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8pPr>
                      <a:lvl9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9p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de-CH" altLang="de-DE" sz="1100" b="0" i="0" u="none" strike="noStrike" cap="none" normalizeH="0" baseline="0">
                          <a:ln>
                            <a:noFill/>
                          </a:ln>
                          <a:solidFill>
                            <a:schemeClr val="tx2"/>
                          </a:solidFill>
                          <a:effectLst/>
                          <a:latin typeface="Arial Narrow" panose="020B0606020202030204" pitchFamily="34" charset="0"/>
                          <a:cs typeface="Times New Roman" panose="02020603050405020304" pitchFamily="18" charset="0"/>
                        </a:rPr>
                        <a:t>08.30 – 09.00  Morgentreff</a:t>
                      </a:r>
                      <a:endParaRPr kumimoji="0" lang="de-CH" altLang="de-DE" sz="1100" b="0" i="0" u="none" strike="noStrike" cap="none" normalizeH="0" baseline="0">
                        <a:ln>
                          <a:noFill/>
                        </a:ln>
                        <a:solidFill>
                          <a:schemeClr val="tx2"/>
                        </a:solidFill>
                        <a:effectLst/>
                        <a:latin typeface="Arial Narrow" panose="020B0606020202030204" pitchFamily="34" charset="0"/>
                      </a:endParaRPr>
                    </a:p>
                  </a:txBody>
                  <a:tcPr marL="88186" marR="88186" marT="44093" marB="440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FF"/>
                    </a:solidFill>
                  </a:tcPr>
                </a:tc>
                <a:tc rowSpan="2" gridSpan="2">
                  <a:txBody>
                    <a:bodyPr/>
                    <a:lstStyle>
                      <a:lvl1pPr>
                        <a:spcBef>
                          <a:spcPct val="20000"/>
                        </a:spcBef>
                        <a:spcAft>
                          <a:spcPct val="0"/>
                        </a:spcAft>
                        <a:buClr>
                          <a:srgbClr val="FF6600"/>
                        </a:buClr>
                        <a:buFont typeface="Wingdings" panose="05000000000000000000" pitchFamily="2" charset="2"/>
                        <a:defRPr sz="2800">
                          <a:solidFill>
                            <a:schemeClr val="tx2"/>
                          </a:solidFill>
                          <a:latin typeface="Times New Roman" panose="02020603050405020304" pitchFamily="18" charset="0"/>
                        </a:defRPr>
                      </a:lvl1pPr>
                      <a:lvl2pPr>
                        <a:spcBef>
                          <a:spcPct val="20000"/>
                        </a:spcBef>
                        <a:spcAft>
                          <a:spcPct val="0"/>
                        </a:spcAft>
                        <a:buClr>
                          <a:srgbClr val="FF6600"/>
                        </a:buClr>
                        <a:buFont typeface="Wingdings" panose="05000000000000000000" pitchFamily="2" charset="2"/>
                        <a:defRPr sz="2400">
                          <a:solidFill>
                            <a:schemeClr val="tx2"/>
                          </a:solidFill>
                          <a:latin typeface="Times New Roman" panose="02020603050405020304" pitchFamily="18" charset="0"/>
                        </a:defRPr>
                      </a:lvl2pPr>
                      <a:lvl3pPr>
                        <a:spcBef>
                          <a:spcPct val="20000"/>
                        </a:spcBef>
                        <a:spcAft>
                          <a:spcPct val="0"/>
                        </a:spcAft>
                        <a:buClr>
                          <a:srgbClr val="FF6600"/>
                        </a:buClr>
                        <a:buFont typeface="Wingdings" panose="05000000000000000000" pitchFamily="2" charset="2"/>
                        <a:defRPr sz="2000">
                          <a:solidFill>
                            <a:schemeClr val="tx2"/>
                          </a:solidFill>
                          <a:latin typeface="Times New Roman" panose="02020603050405020304" pitchFamily="18" charset="0"/>
                        </a:defRPr>
                      </a:lvl3pPr>
                      <a:lvl4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4pPr>
                      <a:lvl5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5pPr>
                      <a:lvl6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6pPr>
                      <a:lvl7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7pPr>
                      <a:lvl8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8pPr>
                      <a:lvl9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9p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de-CH" altLang="de-DE" sz="1100" b="0" i="0" u="none" strike="noStrike" cap="none" normalizeH="0" baseline="0">
                          <a:ln>
                            <a:noFill/>
                          </a:ln>
                          <a:solidFill>
                            <a:schemeClr val="tx2"/>
                          </a:solidFill>
                          <a:effectLst/>
                          <a:latin typeface="Arial Narrow" panose="020B0606020202030204" pitchFamily="34" charset="0"/>
                          <a:cs typeface="Times New Roman" panose="02020603050405020304" pitchFamily="18" charset="0"/>
                        </a:rPr>
                        <a:t>08.30 – 09.00  Morgentreff</a:t>
                      </a:r>
                      <a:endParaRPr kumimoji="0" lang="de-CH" altLang="de-DE" sz="1100" b="0" i="0" u="none" strike="noStrike" cap="none" normalizeH="0" baseline="0">
                        <a:ln>
                          <a:noFill/>
                        </a:ln>
                        <a:solidFill>
                          <a:schemeClr val="tx2"/>
                        </a:solidFill>
                        <a:effectLst/>
                        <a:latin typeface="Arial Narrow" panose="020B0606020202030204" pitchFamily="34" charset="0"/>
                      </a:endParaRPr>
                    </a:p>
                  </a:txBody>
                  <a:tcPr marL="88186" marR="88186" marT="44093" marB="440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2" hMerge="1">
                  <a:txBody>
                    <a:bodyPr/>
                    <a:lstStyle/>
                    <a:p>
                      <a:endParaRPr lang="de-CH"/>
                    </a:p>
                  </a:txBody>
                  <a:tcPr/>
                </a:tc>
                <a:extLst>
                  <a:ext uri="{0D108BD9-81ED-4DB2-BD59-A6C34878D82A}">
                    <a16:rowId xmlns:a16="http://schemas.microsoft.com/office/drawing/2014/main" val="3135552294"/>
                  </a:ext>
                </a:extLst>
              </a:tr>
              <a:tr h="201357">
                <a:tc gridSpan="2" vMerge="1">
                  <a:txBody>
                    <a:bodyPr/>
                    <a:lstStyle/>
                    <a:p>
                      <a:endParaRPr lang="de-CH"/>
                    </a:p>
                  </a:txBody>
                  <a:tcPr/>
                </a:tc>
                <a:tc hMerge="1" vMerge="1">
                  <a:txBody>
                    <a:bodyPr/>
                    <a:lstStyle/>
                    <a:p>
                      <a:endParaRPr lang="de-CH"/>
                    </a:p>
                  </a:txBody>
                  <a:tcPr/>
                </a:tc>
                <a:tc gridSpan="2">
                  <a:txBody>
                    <a:bodyPr/>
                    <a:lstStyle>
                      <a:lvl1pPr>
                        <a:spcBef>
                          <a:spcPct val="20000"/>
                        </a:spcBef>
                        <a:spcAft>
                          <a:spcPct val="0"/>
                        </a:spcAft>
                        <a:buClr>
                          <a:srgbClr val="FF6600"/>
                        </a:buClr>
                        <a:buFont typeface="Wingdings" panose="05000000000000000000" pitchFamily="2" charset="2"/>
                        <a:defRPr sz="2800">
                          <a:solidFill>
                            <a:schemeClr val="tx2"/>
                          </a:solidFill>
                          <a:latin typeface="Times New Roman" panose="02020603050405020304" pitchFamily="18" charset="0"/>
                        </a:defRPr>
                      </a:lvl1pPr>
                      <a:lvl2pPr>
                        <a:spcBef>
                          <a:spcPct val="20000"/>
                        </a:spcBef>
                        <a:spcAft>
                          <a:spcPct val="0"/>
                        </a:spcAft>
                        <a:buClr>
                          <a:srgbClr val="FF6600"/>
                        </a:buClr>
                        <a:buFont typeface="Wingdings" panose="05000000000000000000" pitchFamily="2" charset="2"/>
                        <a:defRPr sz="2400">
                          <a:solidFill>
                            <a:schemeClr val="tx2"/>
                          </a:solidFill>
                          <a:latin typeface="Times New Roman" panose="02020603050405020304" pitchFamily="18" charset="0"/>
                        </a:defRPr>
                      </a:lvl2pPr>
                      <a:lvl3pPr>
                        <a:spcBef>
                          <a:spcPct val="20000"/>
                        </a:spcBef>
                        <a:spcAft>
                          <a:spcPct val="0"/>
                        </a:spcAft>
                        <a:buClr>
                          <a:srgbClr val="FF6600"/>
                        </a:buClr>
                        <a:buFont typeface="Wingdings" panose="05000000000000000000" pitchFamily="2" charset="2"/>
                        <a:defRPr sz="2000">
                          <a:solidFill>
                            <a:schemeClr val="tx2"/>
                          </a:solidFill>
                          <a:latin typeface="Times New Roman" panose="02020603050405020304" pitchFamily="18" charset="0"/>
                        </a:defRPr>
                      </a:lvl3pPr>
                      <a:lvl4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4pPr>
                      <a:lvl5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5pPr>
                      <a:lvl6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6pPr>
                      <a:lvl7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7pPr>
                      <a:lvl8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8pPr>
                      <a:lvl9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9p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de-CH" altLang="de-DE" sz="1100" b="0" i="0" u="none" strike="noStrike" cap="none" normalizeH="0" baseline="0">
                          <a:ln>
                            <a:noFill/>
                          </a:ln>
                          <a:solidFill>
                            <a:schemeClr val="tx2"/>
                          </a:solidFill>
                          <a:effectLst/>
                          <a:latin typeface="Arial Narrow" panose="020B0606020202030204" pitchFamily="34" charset="0"/>
                          <a:cs typeface="Times New Roman" panose="02020603050405020304" pitchFamily="18" charset="0"/>
                        </a:rPr>
                        <a:t>08.35 – 09.00  Laufgruppe</a:t>
                      </a:r>
                      <a:endParaRPr kumimoji="0" lang="de-CH" altLang="de-DE" sz="1100" b="0" i="0" u="none" strike="noStrike" cap="none" normalizeH="0" baseline="0">
                        <a:ln>
                          <a:noFill/>
                        </a:ln>
                        <a:solidFill>
                          <a:schemeClr val="tx2"/>
                        </a:solidFill>
                        <a:effectLst/>
                        <a:latin typeface="Arial Narrow" panose="020B0606020202030204" pitchFamily="34" charset="0"/>
                      </a:endParaRPr>
                    </a:p>
                  </a:txBody>
                  <a:tcPr marL="88186" marR="88186" marT="44093" marB="440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de-CH"/>
                    </a:p>
                  </a:txBody>
                  <a:tcPr/>
                </a:tc>
                <a:tc gridSpan="2" vMerge="1">
                  <a:txBody>
                    <a:bodyPr/>
                    <a:lstStyle/>
                    <a:p>
                      <a:endParaRPr lang="de-CH"/>
                    </a:p>
                  </a:txBody>
                  <a:tcPr/>
                </a:tc>
                <a:tc hMerge="1" vMerge="1">
                  <a:txBody>
                    <a:bodyPr/>
                    <a:lstStyle/>
                    <a:p>
                      <a:endParaRPr lang="de-CH"/>
                    </a:p>
                  </a:txBody>
                  <a:tcPr/>
                </a:tc>
                <a:tc>
                  <a:txBody>
                    <a:bodyPr/>
                    <a:lstStyle>
                      <a:lvl1pPr>
                        <a:spcBef>
                          <a:spcPct val="20000"/>
                        </a:spcBef>
                        <a:spcAft>
                          <a:spcPct val="0"/>
                        </a:spcAft>
                        <a:buClr>
                          <a:srgbClr val="FF6600"/>
                        </a:buClr>
                        <a:buFont typeface="Wingdings" panose="05000000000000000000" pitchFamily="2" charset="2"/>
                        <a:defRPr sz="2800">
                          <a:solidFill>
                            <a:schemeClr val="tx2"/>
                          </a:solidFill>
                          <a:latin typeface="Times New Roman" panose="02020603050405020304" pitchFamily="18" charset="0"/>
                        </a:defRPr>
                      </a:lvl1pPr>
                      <a:lvl2pPr>
                        <a:spcBef>
                          <a:spcPct val="20000"/>
                        </a:spcBef>
                        <a:spcAft>
                          <a:spcPct val="0"/>
                        </a:spcAft>
                        <a:buClr>
                          <a:srgbClr val="FF6600"/>
                        </a:buClr>
                        <a:buFont typeface="Wingdings" panose="05000000000000000000" pitchFamily="2" charset="2"/>
                        <a:defRPr sz="2400">
                          <a:solidFill>
                            <a:schemeClr val="tx2"/>
                          </a:solidFill>
                          <a:latin typeface="Times New Roman" panose="02020603050405020304" pitchFamily="18" charset="0"/>
                        </a:defRPr>
                      </a:lvl2pPr>
                      <a:lvl3pPr>
                        <a:spcBef>
                          <a:spcPct val="20000"/>
                        </a:spcBef>
                        <a:spcAft>
                          <a:spcPct val="0"/>
                        </a:spcAft>
                        <a:buClr>
                          <a:srgbClr val="FF6600"/>
                        </a:buClr>
                        <a:buFont typeface="Wingdings" panose="05000000000000000000" pitchFamily="2" charset="2"/>
                        <a:defRPr sz="2000">
                          <a:solidFill>
                            <a:schemeClr val="tx2"/>
                          </a:solidFill>
                          <a:latin typeface="Times New Roman" panose="02020603050405020304" pitchFamily="18" charset="0"/>
                        </a:defRPr>
                      </a:lvl3pPr>
                      <a:lvl4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4pPr>
                      <a:lvl5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5pPr>
                      <a:lvl6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6pPr>
                      <a:lvl7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7pPr>
                      <a:lvl8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8pPr>
                      <a:lvl9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9p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de-CH" altLang="de-DE" sz="1100" b="0" i="0" u="none" strike="noStrike" cap="none" normalizeH="0" baseline="0">
                          <a:ln>
                            <a:noFill/>
                          </a:ln>
                          <a:solidFill>
                            <a:schemeClr val="tx2"/>
                          </a:solidFill>
                          <a:effectLst/>
                          <a:latin typeface="Arial Narrow" panose="020B0606020202030204" pitchFamily="34" charset="0"/>
                          <a:cs typeface="Times New Roman" panose="02020603050405020304" pitchFamily="18" charset="0"/>
                        </a:rPr>
                        <a:t>08.35 – 09.00  Laufgruppe</a:t>
                      </a:r>
                      <a:endParaRPr kumimoji="0" lang="de-CH" altLang="de-DE" sz="1100" b="0" i="0" u="none" strike="noStrike" cap="none" normalizeH="0" baseline="0">
                        <a:ln>
                          <a:noFill/>
                        </a:ln>
                        <a:solidFill>
                          <a:schemeClr val="tx2"/>
                        </a:solidFill>
                        <a:effectLst/>
                        <a:latin typeface="Arial Narrow" panose="020B0606020202030204" pitchFamily="34" charset="0"/>
                      </a:endParaRPr>
                    </a:p>
                  </a:txBody>
                  <a:tcPr marL="88186" marR="88186" marT="44093" marB="440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vMerge="1">
                  <a:txBody>
                    <a:bodyPr/>
                    <a:lstStyle/>
                    <a:p>
                      <a:endParaRPr lang="de-CH"/>
                    </a:p>
                  </a:txBody>
                  <a:tcPr/>
                </a:tc>
                <a:tc hMerge="1" vMerge="1">
                  <a:txBody>
                    <a:bodyPr/>
                    <a:lstStyle/>
                    <a:p>
                      <a:endParaRPr lang="de-CH"/>
                    </a:p>
                  </a:txBody>
                  <a:tcPr/>
                </a:tc>
                <a:extLst>
                  <a:ext uri="{0D108BD9-81ED-4DB2-BD59-A6C34878D82A}">
                    <a16:rowId xmlns:a16="http://schemas.microsoft.com/office/drawing/2014/main" val="1633177753"/>
                  </a:ext>
                </a:extLst>
              </a:tr>
              <a:tr h="654043">
                <a:tc rowSpan="2">
                  <a:txBody>
                    <a:bodyPr/>
                    <a:lstStyle>
                      <a:lvl1pPr>
                        <a:spcBef>
                          <a:spcPct val="20000"/>
                        </a:spcBef>
                        <a:spcAft>
                          <a:spcPct val="0"/>
                        </a:spcAft>
                        <a:buClr>
                          <a:srgbClr val="FF6600"/>
                        </a:buClr>
                        <a:buFont typeface="Wingdings" panose="05000000000000000000" pitchFamily="2" charset="2"/>
                        <a:defRPr sz="2800">
                          <a:solidFill>
                            <a:schemeClr val="tx2"/>
                          </a:solidFill>
                          <a:latin typeface="Times New Roman" panose="02020603050405020304" pitchFamily="18" charset="0"/>
                        </a:defRPr>
                      </a:lvl1pPr>
                      <a:lvl2pPr>
                        <a:spcBef>
                          <a:spcPct val="20000"/>
                        </a:spcBef>
                        <a:spcAft>
                          <a:spcPct val="0"/>
                        </a:spcAft>
                        <a:buClr>
                          <a:srgbClr val="FF6600"/>
                        </a:buClr>
                        <a:buFont typeface="Wingdings" panose="05000000000000000000" pitchFamily="2" charset="2"/>
                        <a:defRPr sz="2400">
                          <a:solidFill>
                            <a:schemeClr val="tx2"/>
                          </a:solidFill>
                          <a:latin typeface="Times New Roman" panose="02020603050405020304" pitchFamily="18" charset="0"/>
                        </a:defRPr>
                      </a:lvl2pPr>
                      <a:lvl3pPr>
                        <a:spcBef>
                          <a:spcPct val="20000"/>
                        </a:spcBef>
                        <a:spcAft>
                          <a:spcPct val="0"/>
                        </a:spcAft>
                        <a:buClr>
                          <a:srgbClr val="FF6600"/>
                        </a:buClr>
                        <a:buFont typeface="Wingdings" panose="05000000000000000000" pitchFamily="2" charset="2"/>
                        <a:defRPr sz="2000">
                          <a:solidFill>
                            <a:schemeClr val="tx2"/>
                          </a:solidFill>
                          <a:latin typeface="Times New Roman" panose="02020603050405020304" pitchFamily="18" charset="0"/>
                        </a:defRPr>
                      </a:lvl3pPr>
                      <a:lvl4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4pPr>
                      <a:lvl5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5pPr>
                      <a:lvl6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6pPr>
                      <a:lvl7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7pPr>
                      <a:lvl8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8pPr>
                      <a:lvl9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9p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de-CH" altLang="de-DE" sz="1100" b="0" i="0" u="none" strike="noStrike" cap="none" normalizeH="0" baseline="0">
                          <a:ln>
                            <a:noFill/>
                          </a:ln>
                          <a:solidFill>
                            <a:schemeClr val="tx2"/>
                          </a:solidFill>
                          <a:effectLst/>
                          <a:latin typeface="Arial Narrow" panose="020B0606020202030204" pitchFamily="34" charset="0"/>
                          <a:cs typeface="Times New Roman" panose="02020603050405020304" pitchFamily="18" charset="0"/>
                        </a:rPr>
                        <a:t>09.30 – 11.00</a:t>
                      </a:r>
                    </a:p>
                    <a:p>
                      <a:pPr marL="0" marR="0" lvl="0" indent="0" algn="ctr" defTabSz="914400" rtl="0" eaLnBrk="0" fontAlgn="base" latinLnBrk="0" hangingPunct="0">
                        <a:lnSpc>
                          <a:spcPct val="70000"/>
                        </a:lnSpc>
                        <a:spcBef>
                          <a:spcPct val="0"/>
                        </a:spcBef>
                        <a:spcAft>
                          <a:spcPct val="0"/>
                        </a:spcAft>
                        <a:buClrTx/>
                        <a:buSzTx/>
                        <a:buFontTx/>
                        <a:buNone/>
                        <a:tabLst/>
                      </a:pPr>
                      <a:r>
                        <a:rPr kumimoji="0" lang="de-CH" altLang="de-DE" sz="1100" b="0" i="0" u="none" strike="noStrike" cap="none" normalizeH="0" baseline="0">
                          <a:ln>
                            <a:noFill/>
                          </a:ln>
                          <a:solidFill>
                            <a:schemeClr val="tx2"/>
                          </a:solidFill>
                          <a:effectLst/>
                          <a:latin typeface="Arial Narrow" panose="020B0606020202030204" pitchFamily="34" charset="0"/>
                          <a:cs typeface="Times New Roman" panose="02020603050405020304" pitchFamily="18" charset="0"/>
                        </a:rPr>
                        <a:t>Kreativ-Atelier</a:t>
                      </a:r>
                    </a:p>
                    <a:p>
                      <a:pPr marL="0" marR="0" lvl="0" indent="0" algn="ctr" defTabSz="914400" rtl="0" eaLnBrk="0" fontAlgn="base" latinLnBrk="0" hangingPunct="0">
                        <a:lnSpc>
                          <a:spcPct val="70000"/>
                        </a:lnSpc>
                        <a:spcBef>
                          <a:spcPct val="0"/>
                        </a:spcBef>
                        <a:spcAft>
                          <a:spcPct val="0"/>
                        </a:spcAft>
                        <a:buClrTx/>
                        <a:buSzTx/>
                        <a:buFontTx/>
                        <a:buNone/>
                        <a:tabLst/>
                      </a:pPr>
                      <a:r>
                        <a:rPr kumimoji="0" lang="de-CH" altLang="de-DE" sz="1100" b="0" i="0" u="none" strike="noStrike" cap="none" normalizeH="0" baseline="0">
                          <a:ln>
                            <a:noFill/>
                          </a:ln>
                          <a:solidFill>
                            <a:schemeClr val="tx2"/>
                          </a:solidFill>
                          <a:effectLst/>
                          <a:latin typeface="Arial Narrow" panose="020B0606020202030204" pitchFamily="34" charset="0"/>
                          <a:cs typeface="Times New Roman" panose="02020603050405020304" pitchFamily="18" charset="0"/>
                        </a:rPr>
                        <a:t>Gruppe III</a:t>
                      </a:r>
                      <a:endParaRPr kumimoji="0" lang="de-CH" altLang="de-DE" sz="1100" b="0" i="0" u="none" strike="noStrike" cap="none" normalizeH="0" baseline="0">
                        <a:ln>
                          <a:noFill/>
                        </a:ln>
                        <a:solidFill>
                          <a:schemeClr val="tx2"/>
                        </a:solidFill>
                        <a:effectLst/>
                        <a:latin typeface="Arial Narrow" panose="020B0606020202030204" pitchFamily="34" charset="0"/>
                      </a:endParaRPr>
                    </a:p>
                  </a:txBody>
                  <a:tcPr marL="88186" marR="88186" marT="44093" marB="44093" anchor="ctr" horzOverflow="overflow">
                    <a:lnL w="1270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spcAft>
                          <a:spcPct val="0"/>
                        </a:spcAft>
                        <a:buClr>
                          <a:srgbClr val="FF6600"/>
                        </a:buClr>
                        <a:buFont typeface="Wingdings" panose="05000000000000000000" pitchFamily="2" charset="2"/>
                        <a:defRPr sz="2800">
                          <a:solidFill>
                            <a:schemeClr val="tx2"/>
                          </a:solidFill>
                          <a:latin typeface="Times New Roman" panose="02020603050405020304" pitchFamily="18" charset="0"/>
                        </a:defRPr>
                      </a:lvl1pPr>
                      <a:lvl2pPr>
                        <a:spcBef>
                          <a:spcPct val="20000"/>
                        </a:spcBef>
                        <a:spcAft>
                          <a:spcPct val="0"/>
                        </a:spcAft>
                        <a:buClr>
                          <a:srgbClr val="FF6600"/>
                        </a:buClr>
                        <a:buFont typeface="Wingdings" panose="05000000000000000000" pitchFamily="2" charset="2"/>
                        <a:defRPr sz="2400">
                          <a:solidFill>
                            <a:schemeClr val="tx2"/>
                          </a:solidFill>
                          <a:latin typeface="Times New Roman" panose="02020603050405020304" pitchFamily="18" charset="0"/>
                        </a:defRPr>
                      </a:lvl2pPr>
                      <a:lvl3pPr>
                        <a:spcBef>
                          <a:spcPct val="20000"/>
                        </a:spcBef>
                        <a:spcAft>
                          <a:spcPct val="0"/>
                        </a:spcAft>
                        <a:buClr>
                          <a:srgbClr val="FF6600"/>
                        </a:buClr>
                        <a:buFont typeface="Wingdings" panose="05000000000000000000" pitchFamily="2" charset="2"/>
                        <a:defRPr sz="2000">
                          <a:solidFill>
                            <a:schemeClr val="tx2"/>
                          </a:solidFill>
                          <a:latin typeface="Times New Roman" panose="02020603050405020304" pitchFamily="18" charset="0"/>
                        </a:defRPr>
                      </a:lvl3pPr>
                      <a:lvl4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4pPr>
                      <a:lvl5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5pPr>
                      <a:lvl6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6pPr>
                      <a:lvl7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7pPr>
                      <a:lvl8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8pPr>
                      <a:lvl9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9p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de-CH" altLang="de-DE" sz="1100" b="0" i="0" u="none" strike="noStrike" cap="none" normalizeH="0" baseline="0">
                          <a:ln>
                            <a:noFill/>
                          </a:ln>
                          <a:solidFill>
                            <a:schemeClr val="tx2"/>
                          </a:solidFill>
                          <a:effectLst/>
                          <a:latin typeface="Arial Narrow" panose="020B0606020202030204" pitchFamily="34" charset="0"/>
                          <a:cs typeface="Times New Roman" panose="02020603050405020304" pitchFamily="18" charset="0"/>
                        </a:rPr>
                        <a:t>09.30 – 10.05</a:t>
                      </a:r>
                    </a:p>
                    <a:p>
                      <a:pPr marL="0" marR="0" lvl="0" indent="0" algn="ctr" defTabSz="914400" rtl="0" eaLnBrk="0" fontAlgn="base" latinLnBrk="0" hangingPunct="0">
                        <a:lnSpc>
                          <a:spcPct val="70000"/>
                        </a:lnSpc>
                        <a:spcBef>
                          <a:spcPct val="0"/>
                        </a:spcBef>
                        <a:spcAft>
                          <a:spcPct val="0"/>
                        </a:spcAft>
                        <a:buClrTx/>
                        <a:buSzTx/>
                        <a:buFontTx/>
                        <a:buNone/>
                        <a:tabLst/>
                      </a:pPr>
                      <a:r>
                        <a:rPr kumimoji="0" lang="de-CH" altLang="de-DE" sz="1100" b="0" i="0" u="none" strike="noStrike" cap="none" normalizeH="0" baseline="0">
                          <a:ln>
                            <a:noFill/>
                          </a:ln>
                          <a:solidFill>
                            <a:schemeClr val="tx2"/>
                          </a:solidFill>
                          <a:effectLst/>
                          <a:latin typeface="Arial Narrow" panose="020B0606020202030204" pitchFamily="34" charset="0"/>
                          <a:cs typeface="Times New Roman" panose="02020603050405020304" pitchFamily="18" charset="0"/>
                        </a:rPr>
                        <a:t>Gymnastik</a:t>
                      </a:r>
                    </a:p>
                    <a:p>
                      <a:pPr marL="0" marR="0" lvl="0" indent="0" algn="ctr" defTabSz="914400" rtl="0" eaLnBrk="0" fontAlgn="base" latinLnBrk="0" hangingPunct="0">
                        <a:lnSpc>
                          <a:spcPct val="70000"/>
                        </a:lnSpc>
                        <a:spcBef>
                          <a:spcPct val="0"/>
                        </a:spcBef>
                        <a:spcAft>
                          <a:spcPct val="0"/>
                        </a:spcAft>
                        <a:buClrTx/>
                        <a:buSzTx/>
                        <a:buFontTx/>
                        <a:buNone/>
                        <a:tabLst/>
                      </a:pPr>
                      <a:r>
                        <a:rPr kumimoji="0" lang="de-CH" altLang="de-DE" sz="1100" b="0" i="0" u="none" strike="noStrike" cap="none" normalizeH="0" baseline="0">
                          <a:ln>
                            <a:noFill/>
                          </a:ln>
                          <a:solidFill>
                            <a:schemeClr val="tx2"/>
                          </a:solidFill>
                          <a:effectLst/>
                          <a:latin typeface="Arial Narrow" panose="020B0606020202030204" pitchFamily="34" charset="0"/>
                          <a:cs typeface="Times New Roman" panose="02020603050405020304" pitchFamily="18" charset="0"/>
                        </a:rPr>
                        <a:t>Gruppe I</a:t>
                      </a:r>
                      <a:endParaRPr kumimoji="0" lang="de-CH" altLang="de-DE" sz="1100" b="0" i="0" u="none" strike="noStrike" cap="none" normalizeH="0" baseline="0">
                        <a:ln>
                          <a:noFill/>
                        </a:ln>
                        <a:solidFill>
                          <a:schemeClr val="tx2"/>
                        </a:solidFill>
                        <a:effectLst/>
                        <a:latin typeface="Arial Narrow" panose="020B0606020202030204" pitchFamily="34" charset="0"/>
                      </a:endParaRPr>
                    </a:p>
                  </a:txBody>
                  <a:tcPr marL="88186" marR="88186" marT="44093" marB="44093" anchor="ctr" horzOverflow="overflow">
                    <a:lnL w="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spcAft>
                          <a:spcPct val="0"/>
                        </a:spcAft>
                        <a:buClr>
                          <a:srgbClr val="FF6600"/>
                        </a:buClr>
                        <a:buFont typeface="Wingdings" panose="05000000000000000000" pitchFamily="2" charset="2"/>
                        <a:defRPr sz="2800">
                          <a:solidFill>
                            <a:schemeClr val="tx2"/>
                          </a:solidFill>
                          <a:latin typeface="Times New Roman" panose="02020603050405020304" pitchFamily="18" charset="0"/>
                        </a:defRPr>
                      </a:lvl1pPr>
                      <a:lvl2pPr>
                        <a:spcBef>
                          <a:spcPct val="20000"/>
                        </a:spcBef>
                        <a:spcAft>
                          <a:spcPct val="0"/>
                        </a:spcAft>
                        <a:buClr>
                          <a:srgbClr val="FF6600"/>
                        </a:buClr>
                        <a:buFont typeface="Wingdings" panose="05000000000000000000" pitchFamily="2" charset="2"/>
                        <a:defRPr sz="2400">
                          <a:solidFill>
                            <a:schemeClr val="tx2"/>
                          </a:solidFill>
                          <a:latin typeface="Times New Roman" panose="02020603050405020304" pitchFamily="18" charset="0"/>
                        </a:defRPr>
                      </a:lvl2pPr>
                      <a:lvl3pPr>
                        <a:spcBef>
                          <a:spcPct val="20000"/>
                        </a:spcBef>
                        <a:spcAft>
                          <a:spcPct val="0"/>
                        </a:spcAft>
                        <a:buClr>
                          <a:srgbClr val="FF6600"/>
                        </a:buClr>
                        <a:buFont typeface="Wingdings" panose="05000000000000000000" pitchFamily="2" charset="2"/>
                        <a:defRPr sz="2000">
                          <a:solidFill>
                            <a:schemeClr val="tx2"/>
                          </a:solidFill>
                          <a:latin typeface="Times New Roman" panose="02020603050405020304" pitchFamily="18" charset="0"/>
                        </a:defRPr>
                      </a:lvl3pPr>
                      <a:lvl4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4pPr>
                      <a:lvl5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5pPr>
                      <a:lvl6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6pPr>
                      <a:lvl7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7pPr>
                      <a:lvl8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8pPr>
                      <a:lvl9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9p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de-CH" altLang="de-DE" sz="1100" b="0" i="0" u="none" strike="noStrike" cap="none" normalizeH="0" baseline="0">
                          <a:ln>
                            <a:noFill/>
                          </a:ln>
                          <a:solidFill>
                            <a:schemeClr val="tx2"/>
                          </a:solidFill>
                          <a:effectLst/>
                          <a:latin typeface="Arial Narrow" panose="020B0606020202030204" pitchFamily="34" charset="0"/>
                          <a:cs typeface="Times New Roman" panose="02020603050405020304" pitchFamily="18" charset="0"/>
                        </a:rPr>
                        <a:t>09.30 – 10.30</a:t>
                      </a:r>
                    </a:p>
                    <a:p>
                      <a:pPr marL="0" marR="0" lvl="0" indent="0" algn="ctr" defTabSz="914400" rtl="0" eaLnBrk="0" fontAlgn="base" latinLnBrk="0" hangingPunct="0">
                        <a:lnSpc>
                          <a:spcPct val="70000"/>
                        </a:lnSpc>
                        <a:spcBef>
                          <a:spcPct val="0"/>
                        </a:spcBef>
                        <a:spcAft>
                          <a:spcPct val="0"/>
                        </a:spcAft>
                        <a:buClrTx/>
                        <a:buSzTx/>
                        <a:buFontTx/>
                        <a:buNone/>
                        <a:tabLst/>
                      </a:pPr>
                      <a:r>
                        <a:rPr kumimoji="0" lang="de-CH" altLang="de-DE" sz="1100" b="0" i="0" u="none" strike="noStrike" cap="none" normalizeH="0" baseline="0">
                          <a:ln>
                            <a:noFill/>
                          </a:ln>
                          <a:solidFill>
                            <a:schemeClr val="tx2"/>
                          </a:solidFill>
                          <a:effectLst/>
                          <a:latin typeface="Arial Narrow" panose="020B0606020202030204" pitchFamily="34" charset="0"/>
                          <a:cs typeface="Times New Roman" panose="02020603050405020304" pitchFamily="18" charset="0"/>
                        </a:rPr>
                        <a:t>Kreativ-Atelier</a:t>
                      </a:r>
                    </a:p>
                    <a:p>
                      <a:pPr marL="0" marR="0" lvl="0" indent="0" algn="ctr" defTabSz="914400" rtl="0" eaLnBrk="0" fontAlgn="base" latinLnBrk="0" hangingPunct="0">
                        <a:lnSpc>
                          <a:spcPct val="70000"/>
                        </a:lnSpc>
                        <a:spcBef>
                          <a:spcPct val="0"/>
                        </a:spcBef>
                        <a:spcAft>
                          <a:spcPct val="0"/>
                        </a:spcAft>
                        <a:buClrTx/>
                        <a:buSzTx/>
                        <a:buFontTx/>
                        <a:buNone/>
                        <a:tabLst/>
                      </a:pPr>
                      <a:r>
                        <a:rPr kumimoji="0" lang="de-CH" altLang="de-DE" sz="1100" b="0" i="0" u="none" strike="noStrike" cap="none" normalizeH="0" baseline="0">
                          <a:ln>
                            <a:noFill/>
                          </a:ln>
                          <a:solidFill>
                            <a:schemeClr val="tx2"/>
                          </a:solidFill>
                          <a:effectLst/>
                          <a:latin typeface="Arial Narrow" panose="020B0606020202030204" pitchFamily="34" charset="0"/>
                          <a:cs typeface="Times New Roman" panose="02020603050405020304" pitchFamily="18" charset="0"/>
                        </a:rPr>
                        <a:t>Gruppe II</a:t>
                      </a:r>
                      <a:endParaRPr kumimoji="0" lang="de-CH" altLang="de-DE" sz="1100" b="0" i="0" u="none" strike="noStrike" cap="none" normalizeH="0" baseline="0">
                        <a:ln>
                          <a:noFill/>
                        </a:ln>
                        <a:solidFill>
                          <a:schemeClr val="tx2"/>
                        </a:solidFill>
                        <a:effectLst/>
                        <a:latin typeface="Arial Narrow" panose="020B0606020202030204" pitchFamily="34" charset="0"/>
                      </a:endParaRPr>
                    </a:p>
                  </a:txBody>
                  <a:tcPr marL="88186" marR="88186" marT="44093" marB="44093" anchor="ctr" horzOverflow="overflow">
                    <a:lnL w="1270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spcAft>
                          <a:spcPct val="0"/>
                        </a:spcAft>
                        <a:buClr>
                          <a:srgbClr val="FF6600"/>
                        </a:buClr>
                        <a:buFont typeface="Wingdings" panose="05000000000000000000" pitchFamily="2" charset="2"/>
                        <a:defRPr sz="2800">
                          <a:solidFill>
                            <a:schemeClr val="tx2"/>
                          </a:solidFill>
                          <a:latin typeface="Times New Roman" panose="02020603050405020304" pitchFamily="18" charset="0"/>
                        </a:defRPr>
                      </a:lvl1pPr>
                      <a:lvl2pPr>
                        <a:spcBef>
                          <a:spcPct val="20000"/>
                        </a:spcBef>
                        <a:spcAft>
                          <a:spcPct val="0"/>
                        </a:spcAft>
                        <a:buClr>
                          <a:srgbClr val="FF6600"/>
                        </a:buClr>
                        <a:buFont typeface="Wingdings" panose="05000000000000000000" pitchFamily="2" charset="2"/>
                        <a:defRPr sz="2400">
                          <a:solidFill>
                            <a:schemeClr val="tx2"/>
                          </a:solidFill>
                          <a:latin typeface="Times New Roman" panose="02020603050405020304" pitchFamily="18" charset="0"/>
                        </a:defRPr>
                      </a:lvl2pPr>
                      <a:lvl3pPr>
                        <a:spcBef>
                          <a:spcPct val="20000"/>
                        </a:spcBef>
                        <a:spcAft>
                          <a:spcPct val="0"/>
                        </a:spcAft>
                        <a:buClr>
                          <a:srgbClr val="FF6600"/>
                        </a:buClr>
                        <a:buFont typeface="Wingdings" panose="05000000000000000000" pitchFamily="2" charset="2"/>
                        <a:defRPr sz="2000">
                          <a:solidFill>
                            <a:schemeClr val="tx2"/>
                          </a:solidFill>
                          <a:latin typeface="Times New Roman" panose="02020603050405020304" pitchFamily="18" charset="0"/>
                        </a:defRPr>
                      </a:lvl3pPr>
                      <a:lvl4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4pPr>
                      <a:lvl5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5pPr>
                      <a:lvl6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6pPr>
                      <a:lvl7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7pPr>
                      <a:lvl8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8pPr>
                      <a:lvl9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9p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de-CH" altLang="de-DE" sz="1100" b="0" i="0" u="none" strike="noStrike" cap="none" normalizeH="0" baseline="0">
                          <a:ln>
                            <a:noFill/>
                          </a:ln>
                          <a:solidFill>
                            <a:schemeClr val="tx2"/>
                          </a:solidFill>
                          <a:effectLst/>
                          <a:latin typeface="Arial Narrow" panose="020B0606020202030204" pitchFamily="34" charset="0"/>
                          <a:cs typeface="Times New Roman" panose="02020603050405020304" pitchFamily="18" charset="0"/>
                        </a:rPr>
                        <a:t>09.30 – 10.05</a:t>
                      </a:r>
                    </a:p>
                    <a:p>
                      <a:pPr marL="0" marR="0" lvl="0" indent="0" algn="ctr" defTabSz="914400" rtl="0" eaLnBrk="0" fontAlgn="base" latinLnBrk="0" hangingPunct="0">
                        <a:lnSpc>
                          <a:spcPct val="70000"/>
                        </a:lnSpc>
                        <a:spcBef>
                          <a:spcPct val="0"/>
                        </a:spcBef>
                        <a:spcAft>
                          <a:spcPct val="0"/>
                        </a:spcAft>
                        <a:buClrTx/>
                        <a:buSzTx/>
                        <a:buFontTx/>
                        <a:buNone/>
                        <a:tabLst/>
                      </a:pPr>
                      <a:r>
                        <a:rPr kumimoji="0" lang="de-CH" altLang="de-DE" sz="1100" b="0" i="0" u="none" strike="noStrike" cap="none" normalizeH="0" baseline="0">
                          <a:ln>
                            <a:noFill/>
                          </a:ln>
                          <a:solidFill>
                            <a:schemeClr val="tx2"/>
                          </a:solidFill>
                          <a:effectLst/>
                          <a:latin typeface="Arial Narrow" panose="020B0606020202030204" pitchFamily="34" charset="0"/>
                          <a:cs typeface="Times New Roman" panose="02020603050405020304" pitchFamily="18" charset="0"/>
                        </a:rPr>
                        <a:t>Gymnastik</a:t>
                      </a:r>
                    </a:p>
                    <a:p>
                      <a:pPr marL="0" marR="0" lvl="0" indent="0" algn="ctr" defTabSz="914400" rtl="0" eaLnBrk="0" fontAlgn="base" latinLnBrk="0" hangingPunct="0">
                        <a:lnSpc>
                          <a:spcPct val="70000"/>
                        </a:lnSpc>
                        <a:spcBef>
                          <a:spcPct val="0"/>
                        </a:spcBef>
                        <a:spcAft>
                          <a:spcPct val="0"/>
                        </a:spcAft>
                        <a:buClrTx/>
                        <a:buSzTx/>
                        <a:buFontTx/>
                        <a:buNone/>
                        <a:tabLst/>
                      </a:pPr>
                      <a:r>
                        <a:rPr kumimoji="0" lang="de-CH" altLang="de-DE" sz="1100" b="0" i="0" u="none" strike="noStrike" cap="none" normalizeH="0" baseline="0">
                          <a:ln>
                            <a:noFill/>
                          </a:ln>
                          <a:solidFill>
                            <a:schemeClr val="tx2"/>
                          </a:solidFill>
                          <a:effectLst/>
                          <a:latin typeface="Arial Narrow" panose="020B0606020202030204" pitchFamily="34" charset="0"/>
                          <a:cs typeface="Times New Roman" panose="02020603050405020304" pitchFamily="18" charset="0"/>
                        </a:rPr>
                        <a:t>Gruppe III</a:t>
                      </a:r>
                      <a:endParaRPr kumimoji="0" lang="de-CH" altLang="de-DE" sz="1100" b="0" i="0" u="none" strike="noStrike" cap="none" normalizeH="0" baseline="0">
                        <a:ln>
                          <a:noFill/>
                        </a:ln>
                        <a:solidFill>
                          <a:schemeClr val="tx2"/>
                        </a:solidFill>
                        <a:effectLst/>
                        <a:latin typeface="Arial Narrow" panose="020B0606020202030204" pitchFamily="34" charset="0"/>
                      </a:endParaRPr>
                    </a:p>
                  </a:txBody>
                  <a:tcPr marL="88186" marR="88186" marT="44093" marB="44093" anchor="ctr" horzOverflow="overflow">
                    <a:lnL w="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spcAft>
                          <a:spcPct val="0"/>
                        </a:spcAft>
                        <a:buClr>
                          <a:srgbClr val="FF6600"/>
                        </a:buClr>
                        <a:buFont typeface="Wingdings" panose="05000000000000000000" pitchFamily="2" charset="2"/>
                        <a:defRPr sz="2800">
                          <a:solidFill>
                            <a:schemeClr val="tx2"/>
                          </a:solidFill>
                          <a:latin typeface="Times New Roman" panose="02020603050405020304" pitchFamily="18" charset="0"/>
                        </a:defRPr>
                      </a:lvl1pPr>
                      <a:lvl2pPr>
                        <a:spcBef>
                          <a:spcPct val="20000"/>
                        </a:spcBef>
                        <a:spcAft>
                          <a:spcPct val="0"/>
                        </a:spcAft>
                        <a:buClr>
                          <a:srgbClr val="FF6600"/>
                        </a:buClr>
                        <a:buFont typeface="Wingdings" panose="05000000000000000000" pitchFamily="2" charset="2"/>
                        <a:defRPr sz="2400">
                          <a:solidFill>
                            <a:schemeClr val="tx2"/>
                          </a:solidFill>
                          <a:latin typeface="Times New Roman" panose="02020603050405020304" pitchFamily="18" charset="0"/>
                        </a:defRPr>
                      </a:lvl2pPr>
                      <a:lvl3pPr>
                        <a:spcBef>
                          <a:spcPct val="20000"/>
                        </a:spcBef>
                        <a:spcAft>
                          <a:spcPct val="0"/>
                        </a:spcAft>
                        <a:buClr>
                          <a:srgbClr val="FF6600"/>
                        </a:buClr>
                        <a:buFont typeface="Wingdings" panose="05000000000000000000" pitchFamily="2" charset="2"/>
                        <a:defRPr sz="2000">
                          <a:solidFill>
                            <a:schemeClr val="tx2"/>
                          </a:solidFill>
                          <a:latin typeface="Times New Roman" panose="02020603050405020304" pitchFamily="18" charset="0"/>
                        </a:defRPr>
                      </a:lvl3pPr>
                      <a:lvl4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4pPr>
                      <a:lvl5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5pPr>
                      <a:lvl6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6pPr>
                      <a:lvl7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7pPr>
                      <a:lvl8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8pPr>
                      <a:lvl9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9p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de-CH" altLang="de-DE" sz="1100" b="0" i="0" u="none" strike="noStrike" cap="none" normalizeH="0" baseline="0">
                          <a:ln>
                            <a:noFill/>
                          </a:ln>
                          <a:solidFill>
                            <a:schemeClr val="tx2"/>
                          </a:solidFill>
                          <a:effectLst/>
                          <a:latin typeface="Arial Narrow" panose="020B0606020202030204" pitchFamily="34" charset="0"/>
                          <a:cs typeface="Times New Roman" panose="02020603050405020304" pitchFamily="18" charset="0"/>
                        </a:rPr>
                        <a:t>09.30 – 10.30</a:t>
                      </a:r>
                    </a:p>
                    <a:p>
                      <a:pPr marL="0" marR="0" lvl="0" indent="0" algn="ctr" defTabSz="914400" rtl="0" eaLnBrk="0" fontAlgn="base" latinLnBrk="0" hangingPunct="0">
                        <a:lnSpc>
                          <a:spcPct val="70000"/>
                        </a:lnSpc>
                        <a:spcBef>
                          <a:spcPct val="0"/>
                        </a:spcBef>
                        <a:spcAft>
                          <a:spcPct val="0"/>
                        </a:spcAft>
                        <a:buClrTx/>
                        <a:buSzTx/>
                        <a:buFontTx/>
                        <a:buNone/>
                        <a:tabLst/>
                      </a:pPr>
                      <a:r>
                        <a:rPr kumimoji="0" lang="de-CH" altLang="de-DE" sz="1100" b="0" i="0" u="none" strike="noStrike" cap="none" normalizeH="0" baseline="0">
                          <a:ln>
                            <a:noFill/>
                          </a:ln>
                          <a:solidFill>
                            <a:schemeClr val="tx2"/>
                          </a:solidFill>
                          <a:effectLst/>
                          <a:latin typeface="Arial Narrow" panose="020B0606020202030204" pitchFamily="34" charset="0"/>
                          <a:cs typeface="Times New Roman" panose="02020603050405020304" pitchFamily="18" charset="0"/>
                        </a:rPr>
                        <a:t>Kreativ-Atelier</a:t>
                      </a:r>
                    </a:p>
                    <a:p>
                      <a:pPr marL="0" marR="0" lvl="0" indent="0" algn="ctr" defTabSz="914400" rtl="0" eaLnBrk="0" fontAlgn="base" latinLnBrk="0" hangingPunct="0">
                        <a:lnSpc>
                          <a:spcPct val="70000"/>
                        </a:lnSpc>
                        <a:spcBef>
                          <a:spcPct val="0"/>
                        </a:spcBef>
                        <a:spcAft>
                          <a:spcPct val="0"/>
                        </a:spcAft>
                        <a:buClrTx/>
                        <a:buSzTx/>
                        <a:buFontTx/>
                        <a:buNone/>
                        <a:tabLst/>
                      </a:pPr>
                      <a:r>
                        <a:rPr kumimoji="0" lang="de-CH" altLang="de-DE" sz="1100" b="0" i="0" u="none" strike="noStrike" cap="none" normalizeH="0" baseline="0">
                          <a:ln>
                            <a:noFill/>
                          </a:ln>
                          <a:solidFill>
                            <a:schemeClr val="tx2"/>
                          </a:solidFill>
                          <a:effectLst/>
                          <a:latin typeface="Arial Narrow" panose="020B0606020202030204" pitchFamily="34" charset="0"/>
                          <a:cs typeface="Times New Roman" panose="02020603050405020304" pitchFamily="18" charset="0"/>
                        </a:rPr>
                        <a:t>Gruppe II</a:t>
                      </a:r>
                      <a:endParaRPr kumimoji="0" lang="de-CH" altLang="de-DE" sz="1100" b="0" i="0" u="none" strike="noStrike" cap="none" normalizeH="0" baseline="0">
                        <a:ln>
                          <a:noFill/>
                        </a:ln>
                        <a:solidFill>
                          <a:schemeClr val="tx2"/>
                        </a:solidFill>
                        <a:effectLst/>
                        <a:latin typeface="Arial Narrow" panose="020B0606020202030204" pitchFamily="34" charset="0"/>
                      </a:endParaRPr>
                    </a:p>
                  </a:txBody>
                  <a:tcPr marL="88186" marR="88186" marT="44093" marB="44093" anchor="ctr" horzOverflow="overflow">
                    <a:lnL w="1270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spcAft>
                          <a:spcPct val="0"/>
                        </a:spcAft>
                        <a:buClr>
                          <a:srgbClr val="FF6600"/>
                        </a:buClr>
                        <a:buFont typeface="Wingdings" panose="05000000000000000000" pitchFamily="2" charset="2"/>
                        <a:defRPr sz="2800">
                          <a:solidFill>
                            <a:schemeClr val="tx2"/>
                          </a:solidFill>
                          <a:latin typeface="Times New Roman" panose="02020603050405020304" pitchFamily="18" charset="0"/>
                        </a:defRPr>
                      </a:lvl1pPr>
                      <a:lvl2pPr>
                        <a:spcBef>
                          <a:spcPct val="20000"/>
                        </a:spcBef>
                        <a:spcAft>
                          <a:spcPct val="0"/>
                        </a:spcAft>
                        <a:buClr>
                          <a:srgbClr val="FF6600"/>
                        </a:buClr>
                        <a:buFont typeface="Wingdings" panose="05000000000000000000" pitchFamily="2" charset="2"/>
                        <a:defRPr sz="2400">
                          <a:solidFill>
                            <a:schemeClr val="tx2"/>
                          </a:solidFill>
                          <a:latin typeface="Times New Roman" panose="02020603050405020304" pitchFamily="18" charset="0"/>
                        </a:defRPr>
                      </a:lvl2pPr>
                      <a:lvl3pPr>
                        <a:spcBef>
                          <a:spcPct val="20000"/>
                        </a:spcBef>
                        <a:spcAft>
                          <a:spcPct val="0"/>
                        </a:spcAft>
                        <a:buClr>
                          <a:srgbClr val="FF6600"/>
                        </a:buClr>
                        <a:buFont typeface="Wingdings" panose="05000000000000000000" pitchFamily="2" charset="2"/>
                        <a:defRPr sz="2000">
                          <a:solidFill>
                            <a:schemeClr val="tx2"/>
                          </a:solidFill>
                          <a:latin typeface="Times New Roman" panose="02020603050405020304" pitchFamily="18" charset="0"/>
                        </a:defRPr>
                      </a:lvl3pPr>
                      <a:lvl4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4pPr>
                      <a:lvl5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5pPr>
                      <a:lvl6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6pPr>
                      <a:lvl7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7pPr>
                      <a:lvl8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8pPr>
                      <a:lvl9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9p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de-CH" altLang="de-DE" sz="1100" b="0" i="0" u="none" strike="noStrike" cap="none" normalizeH="0" baseline="0">
                          <a:ln>
                            <a:noFill/>
                          </a:ln>
                          <a:solidFill>
                            <a:schemeClr val="tx2"/>
                          </a:solidFill>
                          <a:effectLst/>
                          <a:latin typeface="Arial Narrow" panose="020B0606020202030204" pitchFamily="34" charset="0"/>
                          <a:cs typeface="Times New Roman" panose="02020603050405020304" pitchFamily="18" charset="0"/>
                        </a:rPr>
                        <a:t>09.30 – 10.05</a:t>
                      </a:r>
                    </a:p>
                    <a:p>
                      <a:pPr marL="0" marR="0" lvl="0" indent="0" algn="ctr" defTabSz="914400" rtl="0" eaLnBrk="0" fontAlgn="base" latinLnBrk="0" hangingPunct="0">
                        <a:lnSpc>
                          <a:spcPct val="70000"/>
                        </a:lnSpc>
                        <a:spcBef>
                          <a:spcPct val="0"/>
                        </a:spcBef>
                        <a:spcAft>
                          <a:spcPct val="0"/>
                        </a:spcAft>
                        <a:buClrTx/>
                        <a:buSzTx/>
                        <a:buFontTx/>
                        <a:buNone/>
                        <a:tabLst/>
                      </a:pPr>
                      <a:r>
                        <a:rPr kumimoji="0" lang="de-CH" altLang="de-DE" sz="1100" b="0" i="0" u="none" strike="noStrike" cap="none" normalizeH="0" baseline="0">
                          <a:ln>
                            <a:noFill/>
                          </a:ln>
                          <a:solidFill>
                            <a:schemeClr val="tx2"/>
                          </a:solidFill>
                          <a:effectLst/>
                          <a:latin typeface="Arial Narrow" panose="020B0606020202030204" pitchFamily="34" charset="0"/>
                          <a:cs typeface="Times New Roman" panose="02020603050405020304" pitchFamily="18" charset="0"/>
                        </a:rPr>
                        <a:t>Gymnastik</a:t>
                      </a:r>
                    </a:p>
                    <a:p>
                      <a:pPr marL="0" marR="0" lvl="0" indent="0" algn="ctr" defTabSz="914400" rtl="0" eaLnBrk="0" fontAlgn="base" latinLnBrk="0" hangingPunct="0">
                        <a:lnSpc>
                          <a:spcPct val="70000"/>
                        </a:lnSpc>
                        <a:spcBef>
                          <a:spcPct val="0"/>
                        </a:spcBef>
                        <a:spcAft>
                          <a:spcPct val="0"/>
                        </a:spcAft>
                        <a:buClrTx/>
                        <a:buSzTx/>
                        <a:buFontTx/>
                        <a:buNone/>
                        <a:tabLst/>
                      </a:pPr>
                      <a:r>
                        <a:rPr kumimoji="0" lang="de-CH" altLang="de-DE" sz="1100" b="0" i="0" u="none" strike="noStrike" cap="none" normalizeH="0" baseline="0">
                          <a:ln>
                            <a:noFill/>
                          </a:ln>
                          <a:solidFill>
                            <a:schemeClr val="tx2"/>
                          </a:solidFill>
                          <a:effectLst/>
                          <a:latin typeface="Arial Narrow" panose="020B0606020202030204" pitchFamily="34" charset="0"/>
                          <a:cs typeface="Times New Roman" panose="02020603050405020304" pitchFamily="18" charset="0"/>
                        </a:rPr>
                        <a:t>Gruppe I</a:t>
                      </a:r>
                      <a:endParaRPr kumimoji="0" lang="de-CH" altLang="de-DE" sz="1100" b="0" i="0" u="none" strike="noStrike" cap="none" normalizeH="0" baseline="0">
                        <a:ln>
                          <a:noFill/>
                        </a:ln>
                        <a:solidFill>
                          <a:schemeClr val="tx2"/>
                        </a:solidFill>
                        <a:effectLst/>
                        <a:latin typeface="Arial Narrow" panose="020B0606020202030204" pitchFamily="34" charset="0"/>
                      </a:endParaRPr>
                    </a:p>
                  </a:txBody>
                  <a:tcPr marL="88186" marR="88186" marT="44093" marB="44093" anchor="ctr" horzOverflow="overflow">
                    <a:lnL w="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spcAft>
                          <a:spcPct val="0"/>
                        </a:spcAft>
                        <a:buClr>
                          <a:srgbClr val="FF6600"/>
                        </a:buClr>
                        <a:buFont typeface="Wingdings" panose="05000000000000000000" pitchFamily="2" charset="2"/>
                        <a:defRPr sz="2800">
                          <a:solidFill>
                            <a:schemeClr val="tx2"/>
                          </a:solidFill>
                          <a:latin typeface="Times New Roman" panose="02020603050405020304" pitchFamily="18" charset="0"/>
                        </a:defRPr>
                      </a:lvl1pPr>
                      <a:lvl2pPr>
                        <a:spcBef>
                          <a:spcPct val="20000"/>
                        </a:spcBef>
                        <a:spcAft>
                          <a:spcPct val="0"/>
                        </a:spcAft>
                        <a:buClr>
                          <a:srgbClr val="FF6600"/>
                        </a:buClr>
                        <a:buFont typeface="Wingdings" panose="05000000000000000000" pitchFamily="2" charset="2"/>
                        <a:defRPr sz="2400">
                          <a:solidFill>
                            <a:schemeClr val="tx2"/>
                          </a:solidFill>
                          <a:latin typeface="Times New Roman" panose="02020603050405020304" pitchFamily="18" charset="0"/>
                        </a:defRPr>
                      </a:lvl2pPr>
                      <a:lvl3pPr>
                        <a:spcBef>
                          <a:spcPct val="20000"/>
                        </a:spcBef>
                        <a:spcAft>
                          <a:spcPct val="0"/>
                        </a:spcAft>
                        <a:buClr>
                          <a:srgbClr val="FF6600"/>
                        </a:buClr>
                        <a:buFont typeface="Wingdings" panose="05000000000000000000" pitchFamily="2" charset="2"/>
                        <a:defRPr sz="2000">
                          <a:solidFill>
                            <a:schemeClr val="tx2"/>
                          </a:solidFill>
                          <a:latin typeface="Times New Roman" panose="02020603050405020304" pitchFamily="18" charset="0"/>
                        </a:defRPr>
                      </a:lvl3pPr>
                      <a:lvl4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4pPr>
                      <a:lvl5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5pPr>
                      <a:lvl6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6pPr>
                      <a:lvl7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7pPr>
                      <a:lvl8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8pPr>
                      <a:lvl9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9p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de-CH" altLang="de-DE" sz="1100" b="0" i="0" u="none" strike="noStrike" cap="none" normalizeH="0" baseline="0">
                          <a:ln>
                            <a:noFill/>
                          </a:ln>
                          <a:solidFill>
                            <a:schemeClr val="tx2"/>
                          </a:solidFill>
                          <a:effectLst/>
                          <a:latin typeface="Arial Narrow" panose="020B0606020202030204" pitchFamily="34" charset="0"/>
                          <a:cs typeface="Times New Roman" panose="02020603050405020304" pitchFamily="18" charset="0"/>
                        </a:rPr>
                        <a:t>09.30 – 10.05</a:t>
                      </a:r>
                    </a:p>
                    <a:p>
                      <a:pPr marL="0" marR="0" lvl="0" indent="0" algn="ctr" defTabSz="914400" rtl="0" eaLnBrk="0" fontAlgn="base" latinLnBrk="0" hangingPunct="0">
                        <a:lnSpc>
                          <a:spcPct val="70000"/>
                        </a:lnSpc>
                        <a:spcBef>
                          <a:spcPct val="0"/>
                        </a:spcBef>
                        <a:spcAft>
                          <a:spcPct val="0"/>
                        </a:spcAft>
                        <a:buClrTx/>
                        <a:buSzTx/>
                        <a:buFontTx/>
                        <a:buNone/>
                        <a:tabLst/>
                      </a:pPr>
                      <a:r>
                        <a:rPr kumimoji="0" lang="de-CH" altLang="de-DE" sz="1100" b="0" i="0" u="none" strike="noStrike" cap="none" normalizeH="0" baseline="0">
                          <a:ln>
                            <a:noFill/>
                          </a:ln>
                          <a:solidFill>
                            <a:schemeClr val="tx2"/>
                          </a:solidFill>
                          <a:effectLst/>
                          <a:latin typeface="Arial Narrow" panose="020B0606020202030204" pitchFamily="34" charset="0"/>
                          <a:cs typeface="Times New Roman" panose="02020603050405020304" pitchFamily="18" charset="0"/>
                        </a:rPr>
                        <a:t>Gymnastik Gruppe III</a:t>
                      </a:r>
                      <a:endParaRPr kumimoji="0" lang="de-CH" altLang="de-DE" sz="1100" b="0" i="0" u="none" strike="noStrike" cap="none" normalizeH="0" baseline="0">
                        <a:ln>
                          <a:noFill/>
                        </a:ln>
                        <a:solidFill>
                          <a:schemeClr val="tx2"/>
                        </a:solidFill>
                        <a:effectLst/>
                        <a:latin typeface="Arial Narrow" panose="020B0606020202030204" pitchFamily="34" charset="0"/>
                      </a:endParaRPr>
                    </a:p>
                  </a:txBody>
                  <a:tcPr marL="88186" marR="88186" marT="44093" marB="440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spcAft>
                          <a:spcPct val="0"/>
                        </a:spcAft>
                        <a:buClr>
                          <a:srgbClr val="FF6600"/>
                        </a:buClr>
                        <a:buFont typeface="Wingdings" panose="05000000000000000000" pitchFamily="2" charset="2"/>
                        <a:defRPr sz="2800">
                          <a:solidFill>
                            <a:schemeClr val="tx2"/>
                          </a:solidFill>
                          <a:latin typeface="Times New Roman" panose="02020603050405020304" pitchFamily="18" charset="0"/>
                        </a:defRPr>
                      </a:lvl1pPr>
                      <a:lvl2pPr>
                        <a:spcBef>
                          <a:spcPct val="20000"/>
                        </a:spcBef>
                        <a:spcAft>
                          <a:spcPct val="0"/>
                        </a:spcAft>
                        <a:buClr>
                          <a:srgbClr val="FF6600"/>
                        </a:buClr>
                        <a:buFont typeface="Wingdings" panose="05000000000000000000" pitchFamily="2" charset="2"/>
                        <a:defRPr sz="2400">
                          <a:solidFill>
                            <a:schemeClr val="tx2"/>
                          </a:solidFill>
                          <a:latin typeface="Times New Roman" panose="02020603050405020304" pitchFamily="18" charset="0"/>
                        </a:defRPr>
                      </a:lvl2pPr>
                      <a:lvl3pPr>
                        <a:spcBef>
                          <a:spcPct val="20000"/>
                        </a:spcBef>
                        <a:spcAft>
                          <a:spcPct val="0"/>
                        </a:spcAft>
                        <a:buClr>
                          <a:srgbClr val="FF6600"/>
                        </a:buClr>
                        <a:buFont typeface="Wingdings" panose="05000000000000000000" pitchFamily="2" charset="2"/>
                        <a:defRPr sz="2000">
                          <a:solidFill>
                            <a:schemeClr val="tx2"/>
                          </a:solidFill>
                          <a:latin typeface="Times New Roman" panose="02020603050405020304" pitchFamily="18" charset="0"/>
                        </a:defRPr>
                      </a:lvl3pPr>
                      <a:lvl4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4pPr>
                      <a:lvl5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5pPr>
                      <a:lvl6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6pPr>
                      <a:lvl7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7pPr>
                      <a:lvl8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8pPr>
                      <a:lvl9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9p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de-CH" altLang="de-DE" sz="1100" b="0" i="0" u="none" strike="noStrike" cap="none" normalizeH="0" baseline="0">
                          <a:ln>
                            <a:noFill/>
                          </a:ln>
                          <a:solidFill>
                            <a:schemeClr val="tx2"/>
                          </a:solidFill>
                          <a:effectLst/>
                          <a:latin typeface="Arial Narrow" panose="020B0606020202030204" pitchFamily="34" charset="0"/>
                          <a:cs typeface="Times New Roman" panose="02020603050405020304" pitchFamily="18" charset="0"/>
                        </a:rPr>
                        <a:t>09.30 – 10.30</a:t>
                      </a:r>
                    </a:p>
                    <a:p>
                      <a:pPr marL="0" marR="0" lvl="0" indent="0" algn="ctr" defTabSz="914400" rtl="0" eaLnBrk="0" fontAlgn="base" latinLnBrk="0" hangingPunct="0">
                        <a:lnSpc>
                          <a:spcPct val="70000"/>
                        </a:lnSpc>
                        <a:spcBef>
                          <a:spcPct val="0"/>
                        </a:spcBef>
                        <a:spcAft>
                          <a:spcPct val="0"/>
                        </a:spcAft>
                        <a:buClrTx/>
                        <a:buSzTx/>
                        <a:buFontTx/>
                        <a:buNone/>
                        <a:tabLst/>
                      </a:pPr>
                      <a:r>
                        <a:rPr kumimoji="0" lang="de-CH" altLang="de-DE" sz="1100" b="0" i="0" u="none" strike="noStrike" cap="none" normalizeH="0" baseline="0">
                          <a:ln>
                            <a:noFill/>
                          </a:ln>
                          <a:solidFill>
                            <a:schemeClr val="tx2"/>
                          </a:solidFill>
                          <a:effectLst/>
                          <a:latin typeface="Arial Narrow" panose="020B0606020202030204" pitchFamily="34" charset="0"/>
                          <a:cs typeface="Times New Roman" panose="02020603050405020304" pitchFamily="18" charset="0"/>
                        </a:rPr>
                        <a:t>Kreativ-Atelier</a:t>
                      </a:r>
                    </a:p>
                    <a:p>
                      <a:pPr marL="0" marR="0" lvl="0" indent="0" algn="ctr" defTabSz="914400" rtl="0" eaLnBrk="0" fontAlgn="base" latinLnBrk="0" hangingPunct="0">
                        <a:lnSpc>
                          <a:spcPct val="70000"/>
                        </a:lnSpc>
                        <a:spcBef>
                          <a:spcPct val="0"/>
                        </a:spcBef>
                        <a:spcAft>
                          <a:spcPct val="0"/>
                        </a:spcAft>
                        <a:buClrTx/>
                        <a:buSzTx/>
                        <a:buFontTx/>
                        <a:buNone/>
                        <a:tabLst/>
                      </a:pPr>
                      <a:r>
                        <a:rPr kumimoji="0" lang="de-CH" altLang="de-DE" sz="1100" b="0" i="0" u="none" strike="noStrike" cap="none" normalizeH="0" baseline="0">
                          <a:ln>
                            <a:noFill/>
                          </a:ln>
                          <a:solidFill>
                            <a:schemeClr val="tx2"/>
                          </a:solidFill>
                          <a:effectLst/>
                          <a:latin typeface="Arial Narrow" panose="020B0606020202030204" pitchFamily="34" charset="0"/>
                          <a:cs typeface="Times New Roman" panose="02020603050405020304" pitchFamily="18" charset="0"/>
                        </a:rPr>
                        <a:t>Gruppe II</a:t>
                      </a:r>
                      <a:endParaRPr kumimoji="0" lang="de-CH" altLang="de-DE" sz="1100" b="0" i="0" u="none" strike="noStrike" cap="none" normalizeH="0" baseline="0">
                        <a:ln>
                          <a:noFill/>
                        </a:ln>
                        <a:solidFill>
                          <a:schemeClr val="tx2"/>
                        </a:solidFill>
                        <a:effectLst/>
                        <a:latin typeface="Arial Narrow" panose="020B0606020202030204" pitchFamily="34" charset="0"/>
                      </a:endParaRPr>
                    </a:p>
                  </a:txBody>
                  <a:tcPr marL="88186" marR="88186" marT="44093" marB="44093" anchor="ctr" horzOverflow="overflow">
                    <a:lnL w="1270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spcAft>
                          <a:spcPct val="0"/>
                        </a:spcAft>
                        <a:buClr>
                          <a:srgbClr val="FF6600"/>
                        </a:buClr>
                        <a:buFont typeface="Wingdings" panose="05000000000000000000" pitchFamily="2" charset="2"/>
                        <a:defRPr sz="2800">
                          <a:solidFill>
                            <a:schemeClr val="tx2"/>
                          </a:solidFill>
                          <a:latin typeface="Times New Roman" panose="02020603050405020304" pitchFamily="18" charset="0"/>
                        </a:defRPr>
                      </a:lvl1pPr>
                      <a:lvl2pPr>
                        <a:spcBef>
                          <a:spcPct val="20000"/>
                        </a:spcBef>
                        <a:spcAft>
                          <a:spcPct val="0"/>
                        </a:spcAft>
                        <a:buClr>
                          <a:srgbClr val="FF6600"/>
                        </a:buClr>
                        <a:buFont typeface="Wingdings" panose="05000000000000000000" pitchFamily="2" charset="2"/>
                        <a:defRPr sz="2400">
                          <a:solidFill>
                            <a:schemeClr val="tx2"/>
                          </a:solidFill>
                          <a:latin typeface="Times New Roman" panose="02020603050405020304" pitchFamily="18" charset="0"/>
                        </a:defRPr>
                      </a:lvl2pPr>
                      <a:lvl3pPr>
                        <a:spcBef>
                          <a:spcPct val="20000"/>
                        </a:spcBef>
                        <a:spcAft>
                          <a:spcPct val="0"/>
                        </a:spcAft>
                        <a:buClr>
                          <a:srgbClr val="FF6600"/>
                        </a:buClr>
                        <a:buFont typeface="Wingdings" panose="05000000000000000000" pitchFamily="2" charset="2"/>
                        <a:defRPr sz="2000">
                          <a:solidFill>
                            <a:schemeClr val="tx2"/>
                          </a:solidFill>
                          <a:latin typeface="Times New Roman" panose="02020603050405020304" pitchFamily="18" charset="0"/>
                        </a:defRPr>
                      </a:lvl3pPr>
                      <a:lvl4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4pPr>
                      <a:lvl5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5pPr>
                      <a:lvl6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6pPr>
                      <a:lvl7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7pPr>
                      <a:lvl8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8pPr>
                      <a:lvl9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9p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de-CH" altLang="de-DE" sz="1100" b="0" i="0" u="none" strike="noStrike" cap="none" normalizeH="0" baseline="0" dirty="0">
                          <a:ln>
                            <a:noFill/>
                          </a:ln>
                          <a:solidFill>
                            <a:schemeClr val="tx2"/>
                          </a:solidFill>
                          <a:effectLst/>
                          <a:latin typeface="Arial Narrow" panose="020B0606020202030204" pitchFamily="34" charset="0"/>
                          <a:cs typeface="Times New Roman" panose="02020603050405020304" pitchFamily="18" charset="0"/>
                        </a:rPr>
                        <a:t>09.30 – 10.05</a:t>
                      </a:r>
                    </a:p>
                    <a:p>
                      <a:pPr marL="0" marR="0" lvl="0" indent="0" algn="ctr" defTabSz="914400" rtl="0" eaLnBrk="0" fontAlgn="base" latinLnBrk="0" hangingPunct="0">
                        <a:lnSpc>
                          <a:spcPct val="70000"/>
                        </a:lnSpc>
                        <a:spcBef>
                          <a:spcPct val="0"/>
                        </a:spcBef>
                        <a:spcAft>
                          <a:spcPct val="0"/>
                        </a:spcAft>
                        <a:buClrTx/>
                        <a:buSzTx/>
                        <a:buFontTx/>
                        <a:buNone/>
                        <a:tabLst/>
                      </a:pPr>
                      <a:r>
                        <a:rPr kumimoji="0" lang="de-CH" altLang="de-DE" sz="1100" b="0" i="0" u="none" strike="noStrike" cap="none" normalizeH="0" baseline="0" dirty="0">
                          <a:ln>
                            <a:noFill/>
                          </a:ln>
                          <a:solidFill>
                            <a:schemeClr val="tx2"/>
                          </a:solidFill>
                          <a:effectLst/>
                          <a:latin typeface="Arial Narrow" panose="020B0606020202030204" pitchFamily="34" charset="0"/>
                          <a:cs typeface="Times New Roman" panose="02020603050405020304" pitchFamily="18" charset="0"/>
                        </a:rPr>
                        <a:t>Gymnastik</a:t>
                      </a:r>
                    </a:p>
                    <a:p>
                      <a:pPr marL="0" marR="0" lvl="0" indent="0" algn="ctr" defTabSz="914400" rtl="0" eaLnBrk="0" fontAlgn="base" latinLnBrk="0" hangingPunct="0">
                        <a:lnSpc>
                          <a:spcPct val="70000"/>
                        </a:lnSpc>
                        <a:spcBef>
                          <a:spcPct val="0"/>
                        </a:spcBef>
                        <a:spcAft>
                          <a:spcPct val="0"/>
                        </a:spcAft>
                        <a:buClrTx/>
                        <a:buSzTx/>
                        <a:buFontTx/>
                        <a:buNone/>
                        <a:tabLst/>
                      </a:pPr>
                      <a:r>
                        <a:rPr kumimoji="0" lang="de-CH" altLang="de-DE" sz="1100" b="0" i="0" u="none" strike="noStrike" cap="none" normalizeH="0" baseline="0" dirty="0">
                          <a:ln>
                            <a:noFill/>
                          </a:ln>
                          <a:solidFill>
                            <a:schemeClr val="tx2"/>
                          </a:solidFill>
                          <a:effectLst/>
                          <a:latin typeface="Arial Narrow" panose="020B0606020202030204" pitchFamily="34" charset="0"/>
                          <a:cs typeface="Times New Roman" panose="02020603050405020304" pitchFamily="18" charset="0"/>
                        </a:rPr>
                        <a:t>Gruppe I</a:t>
                      </a:r>
                      <a:endParaRPr kumimoji="0" lang="de-CH" altLang="de-DE" sz="1100" b="0" i="0" u="none" strike="noStrike" cap="none" normalizeH="0" baseline="0" dirty="0">
                        <a:ln>
                          <a:noFill/>
                        </a:ln>
                        <a:solidFill>
                          <a:schemeClr val="tx2"/>
                        </a:solidFill>
                        <a:effectLst/>
                        <a:latin typeface="Arial Narrow" panose="020B0606020202030204" pitchFamily="34" charset="0"/>
                      </a:endParaRPr>
                    </a:p>
                  </a:txBody>
                  <a:tcPr marL="88186" marR="88186" marT="44093" marB="44093" anchor="ctr" horzOverflow="overflow">
                    <a:lnL w="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927180939"/>
                  </a:ext>
                </a:extLst>
              </a:tr>
              <a:tr h="654043">
                <a:tc vMerge="1">
                  <a:txBody>
                    <a:bodyPr/>
                    <a:lstStyle/>
                    <a:p>
                      <a:endParaRPr lang="de-CH"/>
                    </a:p>
                  </a:txBody>
                  <a:tcPr/>
                </a:tc>
                <a:tc>
                  <a:txBody>
                    <a:bodyPr/>
                    <a:lstStyle>
                      <a:lvl1pPr>
                        <a:spcBef>
                          <a:spcPct val="20000"/>
                        </a:spcBef>
                        <a:spcAft>
                          <a:spcPct val="0"/>
                        </a:spcAft>
                        <a:buClr>
                          <a:srgbClr val="FF6600"/>
                        </a:buClr>
                        <a:buFont typeface="Wingdings" panose="05000000000000000000" pitchFamily="2" charset="2"/>
                        <a:defRPr sz="2800">
                          <a:solidFill>
                            <a:schemeClr val="tx2"/>
                          </a:solidFill>
                          <a:latin typeface="Times New Roman" panose="02020603050405020304" pitchFamily="18" charset="0"/>
                        </a:defRPr>
                      </a:lvl1pPr>
                      <a:lvl2pPr>
                        <a:spcBef>
                          <a:spcPct val="20000"/>
                        </a:spcBef>
                        <a:spcAft>
                          <a:spcPct val="0"/>
                        </a:spcAft>
                        <a:buClr>
                          <a:srgbClr val="FF6600"/>
                        </a:buClr>
                        <a:buFont typeface="Wingdings" panose="05000000000000000000" pitchFamily="2" charset="2"/>
                        <a:defRPr sz="2400">
                          <a:solidFill>
                            <a:schemeClr val="tx2"/>
                          </a:solidFill>
                          <a:latin typeface="Times New Roman" panose="02020603050405020304" pitchFamily="18" charset="0"/>
                        </a:defRPr>
                      </a:lvl2pPr>
                      <a:lvl3pPr>
                        <a:spcBef>
                          <a:spcPct val="20000"/>
                        </a:spcBef>
                        <a:spcAft>
                          <a:spcPct val="0"/>
                        </a:spcAft>
                        <a:buClr>
                          <a:srgbClr val="FF6600"/>
                        </a:buClr>
                        <a:buFont typeface="Wingdings" panose="05000000000000000000" pitchFamily="2" charset="2"/>
                        <a:defRPr sz="2000">
                          <a:solidFill>
                            <a:schemeClr val="tx2"/>
                          </a:solidFill>
                          <a:latin typeface="Times New Roman" panose="02020603050405020304" pitchFamily="18" charset="0"/>
                        </a:defRPr>
                      </a:lvl3pPr>
                      <a:lvl4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4pPr>
                      <a:lvl5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5pPr>
                      <a:lvl6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6pPr>
                      <a:lvl7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7pPr>
                      <a:lvl8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8pPr>
                      <a:lvl9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9p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de-CH" altLang="de-DE" sz="1100" b="0" i="0" u="none" strike="noStrike" cap="none" normalizeH="0" baseline="0">
                          <a:ln>
                            <a:noFill/>
                          </a:ln>
                          <a:solidFill>
                            <a:schemeClr val="tx2"/>
                          </a:solidFill>
                          <a:effectLst/>
                          <a:latin typeface="Arial Narrow" panose="020B0606020202030204" pitchFamily="34" charset="0"/>
                          <a:cs typeface="Times New Roman" panose="02020603050405020304" pitchFamily="18" charset="0"/>
                        </a:rPr>
                        <a:t>10.40 – 11.15</a:t>
                      </a:r>
                    </a:p>
                    <a:p>
                      <a:pPr marL="0" marR="0" lvl="0" indent="0" algn="ctr" defTabSz="914400" rtl="0" eaLnBrk="0" fontAlgn="base" latinLnBrk="0" hangingPunct="0">
                        <a:lnSpc>
                          <a:spcPct val="70000"/>
                        </a:lnSpc>
                        <a:spcBef>
                          <a:spcPct val="0"/>
                        </a:spcBef>
                        <a:spcAft>
                          <a:spcPct val="0"/>
                        </a:spcAft>
                        <a:buClrTx/>
                        <a:buSzTx/>
                        <a:buFontTx/>
                        <a:buNone/>
                        <a:tabLst/>
                      </a:pPr>
                      <a:r>
                        <a:rPr kumimoji="0" lang="de-CH" altLang="de-DE" sz="1100" b="0" i="0" u="none" strike="noStrike" cap="none" normalizeH="0" baseline="0">
                          <a:ln>
                            <a:noFill/>
                          </a:ln>
                          <a:solidFill>
                            <a:schemeClr val="tx2"/>
                          </a:solidFill>
                          <a:effectLst/>
                          <a:latin typeface="Arial Narrow" panose="020B0606020202030204" pitchFamily="34" charset="0"/>
                          <a:cs typeface="Times New Roman" panose="02020603050405020304" pitchFamily="18" charset="0"/>
                        </a:rPr>
                        <a:t>Gymnastik</a:t>
                      </a:r>
                    </a:p>
                    <a:p>
                      <a:pPr marL="0" marR="0" lvl="0" indent="0" algn="ctr" defTabSz="914400" rtl="0" eaLnBrk="0" fontAlgn="base" latinLnBrk="0" hangingPunct="0">
                        <a:lnSpc>
                          <a:spcPct val="70000"/>
                        </a:lnSpc>
                        <a:spcBef>
                          <a:spcPct val="0"/>
                        </a:spcBef>
                        <a:spcAft>
                          <a:spcPct val="0"/>
                        </a:spcAft>
                        <a:buClrTx/>
                        <a:buSzTx/>
                        <a:buFontTx/>
                        <a:buNone/>
                        <a:tabLst/>
                      </a:pPr>
                      <a:r>
                        <a:rPr kumimoji="0" lang="de-CH" altLang="de-DE" sz="1100" b="0" i="0" u="none" strike="noStrike" cap="none" normalizeH="0" baseline="0">
                          <a:ln>
                            <a:noFill/>
                          </a:ln>
                          <a:solidFill>
                            <a:schemeClr val="tx2"/>
                          </a:solidFill>
                          <a:effectLst/>
                          <a:latin typeface="Arial Narrow" panose="020B0606020202030204" pitchFamily="34" charset="0"/>
                          <a:cs typeface="Times New Roman" panose="02020603050405020304" pitchFamily="18" charset="0"/>
                        </a:rPr>
                        <a:t>Gruppe II</a:t>
                      </a:r>
                      <a:endParaRPr kumimoji="0" lang="de-CH" altLang="de-DE" sz="1100" b="0" i="0" u="none" strike="noStrike" cap="none" normalizeH="0" baseline="0">
                        <a:ln>
                          <a:noFill/>
                        </a:ln>
                        <a:solidFill>
                          <a:schemeClr val="tx2"/>
                        </a:solidFill>
                        <a:effectLst/>
                        <a:latin typeface="Arial Narrow" panose="020B0606020202030204" pitchFamily="34" charset="0"/>
                      </a:endParaRPr>
                    </a:p>
                  </a:txBody>
                  <a:tcPr marL="88186" marR="88186" marT="44093" marB="44093" anchor="ctr" horzOverflow="overflow">
                    <a:lnL w="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spcAft>
                          <a:spcPct val="0"/>
                        </a:spcAft>
                        <a:buClr>
                          <a:srgbClr val="FF6600"/>
                        </a:buClr>
                        <a:buFont typeface="Wingdings" panose="05000000000000000000" pitchFamily="2" charset="2"/>
                        <a:defRPr sz="2800">
                          <a:solidFill>
                            <a:schemeClr val="tx2"/>
                          </a:solidFill>
                          <a:latin typeface="Times New Roman" panose="02020603050405020304" pitchFamily="18" charset="0"/>
                        </a:defRPr>
                      </a:lvl1pPr>
                      <a:lvl2pPr>
                        <a:spcBef>
                          <a:spcPct val="20000"/>
                        </a:spcBef>
                        <a:spcAft>
                          <a:spcPct val="0"/>
                        </a:spcAft>
                        <a:buClr>
                          <a:srgbClr val="FF6600"/>
                        </a:buClr>
                        <a:buFont typeface="Wingdings" panose="05000000000000000000" pitchFamily="2" charset="2"/>
                        <a:defRPr sz="2400">
                          <a:solidFill>
                            <a:schemeClr val="tx2"/>
                          </a:solidFill>
                          <a:latin typeface="Times New Roman" panose="02020603050405020304" pitchFamily="18" charset="0"/>
                        </a:defRPr>
                      </a:lvl2pPr>
                      <a:lvl3pPr>
                        <a:spcBef>
                          <a:spcPct val="20000"/>
                        </a:spcBef>
                        <a:spcAft>
                          <a:spcPct val="0"/>
                        </a:spcAft>
                        <a:buClr>
                          <a:srgbClr val="FF6600"/>
                        </a:buClr>
                        <a:buFont typeface="Wingdings" panose="05000000000000000000" pitchFamily="2" charset="2"/>
                        <a:defRPr sz="2000">
                          <a:solidFill>
                            <a:schemeClr val="tx2"/>
                          </a:solidFill>
                          <a:latin typeface="Times New Roman" panose="02020603050405020304" pitchFamily="18" charset="0"/>
                        </a:defRPr>
                      </a:lvl3pPr>
                      <a:lvl4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4pPr>
                      <a:lvl5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5pPr>
                      <a:lvl6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6pPr>
                      <a:lvl7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7pPr>
                      <a:lvl8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8pPr>
                      <a:lvl9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9p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de-CH" altLang="de-DE" sz="1100" b="0" i="0" u="none" strike="noStrike" cap="none" normalizeH="0" baseline="0">
                          <a:ln>
                            <a:noFill/>
                          </a:ln>
                          <a:solidFill>
                            <a:schemeClr val="tx2"/>
                          </a:solidFill>
                          <a:effectLst/>
                          <a:latin typeface="Arial Narrow" panose="020B0606020202030204" pitchFamily="34" charset="0"/>
                          <a:cs typeface="Times New Roman" panose="02020603050405020304" pitchFamily="18" charset="0"/>
                        </a:rPr>
                        <a:t>10.40 – 11.15</a:t>
                      </a:r>
                    </a:p>
                    <a:p>
                      <a:pPr marL="0" marR="0" lvl="0" indent="0" algn="ctr" defTabSz="914400" rtl="0" eaLnBrk="0" fontAlgn="base" latinLnBrk="0" hangingPunct="0">
                        <a:lnSpc>
                          <a:spcPct val="70000"/>
                        </a:lnSpc>
                        <a:spcBef>
                          <a:spcPct val="0"/>
                        </a:spcBef>
                        <a:spcAft>
                          <a:spcPct val="0"/>
                        </a:spcAft>
                        <a:buClrTx/>
                        <a:buSzTx/>
                        <a:buFontTx/>
                        <a:buNone/>
                        <a:tabLst/>
                      </a:pPr>
                      <a:r>
                        <a:rPr kumimoji="0" lang="de-CH" altLang="de-DE" sz="1100" b="0" i="0" u="none" strike="noStrike" cap="none" normalizeH="0" baseline="0">
                          <a:ln>
                            <a:noFill/>
                          </a:ln>
                          <a:solidFill>
                            <a:schemeClr val="tx2"/>
                          </a:solidFill>
                          <a:effectLst/>
                          <a:latin typeface="Arial Narrow" panose="020B0606020202030204" pitchFamily="34" charset="0"/>
                          <a:cs typeface="Times New Roman" panose="02020603050405020304" pitchFamily="18" charset="0"/>
                        </a:rPr>
                        <a:t>Gymnastik</a:t>
                      </a:r>
                    </a:p>
                    <a:p>
                      <a:pPr marL="0" marR="0" lvl="0" indent="0" algn="ctr" defTabSz="914400" rtl="0" eaLnBrk="0" fontAlgn="base" latinLnBrk="0" hangingPunct="0">
                        <a:lnSpc>
                          <a:spcPct val="70000"/>
                        </a:lnSpc>
                        <a:spcBef>
                          <a:spcPct val="0"/>
                        </a:spcBef>
                        <a:spcAft>
                          <a:spcPct val="0"/>
                        </a:spcAft>
                        <a:buClrTx/>
                        <a:buSzTx/>
                        <a:buFontTx/>
                        <a:buNone/>
                        <a:tabLst/>
                      </a:pPr>
                      <a:r>
                        <a:rPr kumimoji="0" lang="de-CH" altLang="de-DE" sz="1100" b="0" i="0" u="none" strike="noStrike" cap="none" normalizeH="0" baseline="0">
                          <a:ln>
                            <a:noFill/>
                          </a:ln>
                          <a:solidFill>
                            <a:schemeClr val="tx2"/>
                          </a:solidFill>
                          <a:effectLst/>
                          <a:latin typeface="Arial Narrow" panose="020B0606020202030204" pitchFamily="34" charset="0"/>
                          <a:cs typeface="Times New Roman" panose="02020603050405020304" pitchFamily="18" charset="0"/>
                        </a:rPr>
                        <a:t>Gruppe VI</a:t>
                      </a:r>
                      <a:endParaRPr kumimoji="0" lang="de-CH" altLang="de-DE" sz="1100" b="0" i="0" u="none" strike="noStrike" cap="none" normalizeH="0" baseline="0">
                        <a:ln>
                          <a:noFill/>
                        </a:ln>
                        <a:solidFill>
                          <a:schemeClr val="tx2"/>
                        </a:solidFill>
                        <a:effectLst/>
                        <a:latin typeface="Arial Narrow" panose="020B0606020202030204" pitchFamily="34" charset="0"/>
                      </a:endParaRPr>
                    </a:p>
                  </a:txBody>
                  <a:tcPr marL="88186" marR="88186" marT="44093" marB="44093" anchor="ctr" horzOverflow="overflow">
                    <a:lnL w="1270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spcAft>
                          <a:spcPct val="0"/>
                        </a:spcAft>
                        <a:buClr>
                          <a:srgbClr val="FF6600"/>
                        </a:buClr>
                        <a:buFont typeface="Wingdings" panose="05000000000000000000" pitchFamily="2" charset="2"/>
                        <a:defRPr sz="2800">
                          <a:solidFill>
                            <a:schemeClr val="tx2"/>
                          </a:solidFill>
                          <a:latin typeface="Times New Roman" panose="02020603050405020304" pitchFamily="18" charset="0"/>
                        </a:defRPr>
                      </a:lvl1pPr>
                      <a:lvl2pPr>
                        <a:spcBef>
                          <a:spcPct val="20000"/>
                        </a:spcBef>
                        <a:spcAft>
                          <a:spcPct val="0"/>
                        </a:spcAft>
                        <a:buClr>
                          <a:srgbClr val="FF6600"/>
                        </a:buClr>
                        <a:buFont typeface="Wingdings" panose="05000000000000000000" pitchFamily="2" charset="2"/>
                        <a:defRPr sz="2400">
                          <a:solidFill>
                            <a:schemeClr val="tx2"/>
                          </a:solidFill>
                          <a:latin typeface="Times New Roman" panose="02020603050405020304" pitchFamily="18" charset="0"/>
                        </a:defRPr>
                      </a:lvl2pPr>
                      <a:lvl3pPr>
                        <a:spcBef>
                          <a:spcPct val="20000"/>
                        </a:spcBef>
                        <a:spcAft>
                          <a:spcPct val="0"/>
                        </a:spcAft>
                        <a:buClr>
                          <a:srgbClr val="FF6600"/>
                        </a:buClr>
                        <a:buFont typeface="Wingdings" panose="05000000000000000000" pitchFamily="2" charset="2"/>
                        <a:defRPr sz="2000">
                          <a:solidFill>
                            <a:schemeClr val="tx2"/>
                          </a:solidFill>
                          <a:latin typeface="Times New Roman" panose="02020603050405020304" pitchFamily="18" charset="0"/>
                        </a:defRPr>
                      </a:lvl3pPr>
                      <a:lvl4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4pPr>
                      <a:lvl5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5pPr>
                      <a:lvl6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6pPr>
                      <a:lvl7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7pPr>
                      <a:lvl8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8pPr>
                      <a:lvl9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9p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de-CH" altLang="de-DE" sz="1100" b="0" i="0" u="none" strike="noStrike" cap="none" normalizeH="0" baseline="0">
                          <a:ln>
                            <a:noFill/>
                          </a:ln>
                          <a:solidFill>
                            <a:schemeClr val="tx2"/>
                          </a:solidFill>
                          <a:effectLst/>
                          <a:latin typeface="Arial Narrow" panose="020B0606020202030204" pitchFamily="34" charset="0"/>
                          <a:cs typeface="Times New Roman" panose="02020603050405020304" pitchFamily="18" charset="0"/>
                        </a:rPr>
                        <a:t>10.30 – 11.30</a:t>
                      </a:r>
                    </a:p>
                    <a:p>
                      <a:pPr marL="0" marR="0" lvl="0" indent="0" algn="ctr" defTabSz="914400" rtl="0" eaLnBrk="0" fontAlgn="base" latinLnBrk="0" hangingPunct="0">
                        <a:lnSpc>
                          <a:spcPct val="70000"/>
                        </a:lnSpc>
                        <a:spcBef>
                          <a:spcPct val="0"/>
                        </a:spcBef>
                        <a:spcAft>
                          <a:spcPct val="0"/>
                        </a:spcAft>
                        <a:buClrTx/>
                        <a:buSzTx/>
                        <a:buFontTx/>
                        <a:buNone/>
                        <a:tabLst/>
                      </a:pPr>
                      <a:r>
                        <a:rPr kumimoji="0" lang="de-CH" altLang="de-DE" sz="1100" b="0" i="0" u="none" strike="noStrike" cap="none" normalizeH="0" baseline="0">
                          <a:ln>
                            <a:noFill/>
                          </a:ln>
                          <a:solidFill>
                            <a:schemeClr val="tx2"/>
                          </a:solidFill>
                          <a:effectLst/>
                          <a:latin typeface="Arial Narrow" panose="020B0606020202030204" pitchFamily="34" charset="0"/>
                          <a:cs typeface="Times New Roman" panose="02020603050405020304" pitchFamily="18" charset="0"/>
                        </a:rPr>
                        <a:t>Kreativ-Atelier</a:t>
                      </a:r>
                    </a:p>
                    <a:p>
                      <a:pPr marL="0" marR="0" lvl="0" indent="0" algn="ctr" defTabSz="914400" rtl="0" eaLnBrk="0" fontAlgn="base" latinLnBrk="0" hangingPunct="0">
                        <a:lnSpc>
                          <a:spcPct val="70000"/>
                        </a:lnSpc>
                        <a:spcBef>
                          <a:spcPct val="0"/>
                        </a:spcBef>
                        <a:spcAft>
                          <a:spcPct val="0"/>
                        </a:spcAft>
                        <a:buClrTx/>
                        <a:buSzTx/>
                        <a:buFontTx/>
                        <a:buNone/>
                        <a:tabLst/>
                      </a:pPr>
                      <a:r>
                        <a:rPr kumimoji="0" lang="de-CH" altLang="de-DE" sz="1100" b="0" i="0" u="none" strike="noStrike" cap="none" normalizeH="0" baseline="0">
                          <a:ln>
                            <a:noFill/>
                          </a:ln>
                          <a:solidFill>
                            <a:schemeClr val="tx2"/>
                          </a:solidFill>
                          <a:effectLst/>
                          <a:latin typeface="Arial Narrow" panose="020B0606020202030204" pitchFamily="34" charset="0"/>
                          <a:cs typeface="Times New Roman" panose="02020603050405020304" pitchFamily="18" charset="0"/>
                        </a:rPr>
                        <a:t>Gruppe III</a:t>
                      </a:r>
                      <a:endParaRPr kumimoji="0" lang="de-CH" altLang="de-DE" sz="1100" b="0" i="0" u="none" strike="noStrike" cap="none" normalizeH="0" baseline="0">
                        <a:ln>
                          <a:noFill/>
                        </a:ln>
                        <a:solidFill>
                          <a:schemeClr val="tx2"/>
                        </a:solidFill>
                        <a:effectLst/>
                        <a:latin typeface="Arial Narrow" panose="020B0606020202030204" pitchFamily="34" charset="0"/>
                      </a:endParaRPr>
                    </a:p>
                  </a:txBody>
                  <a:tcPr marL="88186" marR="88186" marT="44093" marB="44093" anchor="ctr" horzOverflow="overflow">
                    <a:lnL w="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spcAft>
                          <a:spcPct val="0"/>
                        </a:spcAft>
                        <a:buClr>
                          <a:srgbClr val="FF6600"/>
                        </a:buClr>
                        <a:buFont typeface="Wingdings" panose="05000000000000000000" pitchFamily="2" charset="2"/>
                        <a:defRPr sz="2800">
                          <a:solidFill>
                            <a:schemeClr val="tx2"/>
                          </a:solidFill>
                          <a:latin typeface="Times New Roman" panose="02020603050405020304" pitchFamily="18" charset="0"/>
                        </a:defRPr>
                      </a:lvl1pPr>
                      <a:lvl2pPr>
                        <a:spcBef>
                          <a:spcPct val="20000"/>
                        </a:spcBef>
                        <a:spcAft>
                          <a:spcPct val="0"/>
                        </a:spcAft>
                        <a:buClr>
                          <a:srgbClr val="FF6600"/>
                        </a:buClr>
                        <a:buFont typeface="Wingdings" panose="05000000000000000000" pitchFamily="2" charset="2"/>
                        <a:defRPr sz="2400">
                          <a:solidFill>
                            <a:schemeClr val="tx2"/>
                          </a:solidFill>
                          <a:latin typeface="Times New Roman" panose="02020603050405020304" pitchFamily="18" charset="0"/>
                        </a:defRPr>
                      </a:lvl2pPr>
                      <a:lvl3pPr>
                        <a:spcBef>
                          <a:spcPct val="20000"/>
                        </a:spcBef>
                        <a:spcAft>
                          <a:spcPct val="0"/>
                        </a:spcAft>
                        <a:buClr>
                          <a:srgbClr val="FF6600"/>
                        </a:buClr>
                        <a:buFont typeface="Wingdings" panose="05000000000000000000" pitchFamily="2" charset="2"/>
                        <a:defRPr sz="2000">
                          <a:solidFill>
                            <a:schemeClr val="tx2"/>
                          </a:solidFill>
                          <a:latin typeface="Times New Roman" panose="02020603050405020304" pitchFamily="18" charset="0"/>
                        </a:defRPr>
                      </a:lvl3pPr>
                      <a:lvl4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4pPr>
                      <a:lvl5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5pPr>
                      <a:lvl6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6pPr>
                      <a:lvl7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7pPr>
                      <a:lvl8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8pPr>
                      <a:lvl9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9p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de-CH" altLang="de-DE" sz="1100" b="0" i="0" u="none" strike="noStrike" cap="none" normalizeH="0" baseline="0">
                          <a:ln>
                            <a:noFill/>
                          </a:ln>
                          <a:solidFill>
                            <a:schemeClr val="tx2"/>
                          </a:solidFill>
                          <a:effectLst/>
                          <a:latin typeface="Arial Narrow" panose="020B0606020202030204" pitchFamily="34" charset="0"/>
                          <a:cs typeface="Times New Roman" panose="02020603050405020304" pitchFamily="18" charset="0"/>
                        </a:rPr>
                        <a:t>10.40 – 11.15</a:t>
                      </a:r>
                    </a:p>
                    <a:p>
                      <a:pPr marL="0" marR="0" lvl="0" indent="0" algn="ctr" defTabSz="914400" rtl="0" eaLnBrk="0" fontAlgn="base" latinLnBrk="0" hangingPunct="0">
                        <a:lnSpc>
                          <a:spcPct val="70000"/>
                        </a:lnSpc>
                        <a:spcBef>
                          <a:spcPct val="0"/>
                        </a:spcBef>
                        <a:spcAft>
                          <a:spcPct val="0"/>
                        </a:spcAft>
                        <a:buClrTx/>
                        <a:buSzTx/>
                        <a:buFontTx/>
                        <a:buNone/>
                        <a:tabLst/>
                      </a:pPr>
                      <a:r>
                        <a:rPr kumimoji="0" lang="de-CH" altLang="de-DE" sz="1100" b="0" i="0" u="none" strike="noStrike" cap="none" normalizeH="0" baseline="0">
                          <a:ln>
                            <a:noFill/>
                          </a:ln>
                          <a:solidFill>
                            <a:schemeClr val="tx2"/>
                          </a:solidFill>
                          <a:effectLst/>
                          <a:latin typeface="Arial Narrow" panose="020B0606020202030204" pitchFamily="34" charset="0"/>
                          <a:cs typeface="Times New Roman" panose="02020603050405020304" pitchFamily="18" charset="0"/>
                        </a:rPr>
                        <a:t>Gymnastik</a:t>
                      </a:r>
                    </a:p>
                    <a:p>
                      <a:pPr marL="0" marR="0" lvl="0" indent="0" algn="ctr" defTabSz="914400" rtl="0" eaLnBrk="0" fontAlgn="base" latinLnBrk="0" hangingPunct="0">
                        <a:lnSpc>
                          <a:spcPct val="70000"/>
                        </a:lnSpc>
                        <a:spcBef>
                          <a:spcPct val="0"/>
                        </a:spcBef>
                        <a:spcAft>
                          <a:spcPct val="0"/>
                        </a:spcAft>
                        <a:buClrTx/>
                        <a:buSzTx/>
                        <a:buFontTx/>
                        <a:buNone/>
                        <a:tabLst/>
                      </a:pPr>
                      <a:r>
                        <a:rPr kumimoji="0" lang="de-CH" altLang="de-DE" sz="1100" b="0" i="0" u="none" strike="noStrike" cap="none" normalizeH="0" baseline="0">
                          <a:ln>
                            <a:noFill/>
                          </a:ln>
                          <a:solidFill>
                            <a:schemeClr val="tx2"/>
                          </a:solidFill>
                          <a:effectLst/>
                          <a:latin typeface="Arial Narrow" panose="020B0606020202030204" pitchFamily="34" charset="0"/>
                          <a:cs typeface="Times New Roman" panose="02020603050405020304" pitchFamily="18" charset="0"/>
                        </a:rPr>
                        <a:t>Gruppe II</a:t>
                      </a:r>
                      <a:endParaRPr kumimoji="0" lang="de-CH" altLang="de-DE" sz="1100" b="0" i="0" u="none" strike="noStrike" cap="none" normalizeH="0" baseline="0">
                        <a:ln>
                          <a:noFill/>
                        </a:ln>
                        <a:solidFill>
                          <a:schemeClr val="tx2"/>
                        </a:solidFill>
                        <a:effectLst/>
                        <a:latin typeface="Arial Narrow" panose="020B0606020202030204" pitchFamily="34" charset="0"/>
                      </a:endParaRPr>
                    </a:p>
                  </a:txBody>
                  <a:tcPr marL="88186" marR="88186" marT="44093" marB="44093" anchor="ctr" horzOverflow="overflow">
                    <a:lnL w="1270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spcAft>
                          <a:spcPct val="0"/>
                        </a:spcAft>
                        <a:buClr>
                          <a:srgbClr val="FF6600"/>
                        </a:buClr>
                        <a:buFont typeface="Wingdings" panose="05000000000000000000" pitchFamily="2" charset="2"/>
                        <a:defRPr sz="2800">
                          <a:solidFill>
                            <a:schemeClr val="tx2"/>
                          </a:solidFill>
                          <a:latin typeface="Times New Roman" panose="02020603050405020304" pitchFamily="18" charset="0"/>
                        </a:defRPr>
                      </a:lvl1pPr>
                      <a:lvl2pPr>
                        <a:spcBef>
                          <a:spcPct val="20000"/>
                        </a:spcBef>
                        <a:spcAft>
                          <a:spcPct val="0"/>
                        </a:spcAft>
                        <a:buClr>
                          <a:srgbClr val="FF6600"/>
                        </a:buClr>
                        <a:buFont typeface="Wingdings" panose="05000000000000000000" pitchFamily="2" charset="2"/>
                        <a:defRPr sz="2400">
                          <a:solidFill>
                            <a:schemeClr val="tx2"/>
                          </a:solidFill>
                          <a:latin typeface="Times New Roman" panose="02020603050405020304" pitchFamily="18" charset="0"/>
                        </a:defRPr>
                      </a:lvl2pPr>
                      <a:lvl3pPr>
                        <a:spcBef>
                          <a:spcPct val="20000"/>
                        </a:spcBef>
                        <a:spcAft>
                          <a:spcPct val="0"/>
                        </a:spcAft>
                        <a:buClr>
                          <a:srgbClr val="FF6600"/>
                        </a:buClr>
                        <a:buFont typeface="Wingdings" panose="05000000000000000000" pitchFamily="2" charset="2"/>
                        <a:defRPr sz="2000">
                          <a:solidFill>
                            <a:schemeClr val="tx2"/>
                          </a:solidFill>
                          <a:latin typeface="Times New Roman" panose="02020603050405020304" pitchFamily="18" charset="0"/>
                        </a:defRPr>
                      </a:lvl3pPr>
                      <a:lvl4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4pPr>
                      <a:lvl5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5pPr>
                      <a:lvl6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6pPr>
                      <a:lvl7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7pPr>
                      <a:lvl8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8pPr>
                      <a:lvl9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9p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de-CH" altLang="de-DE" sz="1100" b="0" i="0" u="none" strike="noStrike" cap="none" normalizeH="0" baseline="0">
                          <a:ln>
                            <a:noFill/>
                          </a:ln>
                          <a:solidFill>
                            <a:schemeClr val="tx2"/>
                          </a:solidFill>
                          <a:effectLst/>
                          <a:latin typeface="Arial Narrow" panose="020B0606020202030204" pitchFamily="34" charset="0"/>
                          <a:cs typeface="Times New Roman" panose="02020603050405020304" pitchFamily="18" charset="0"/>
                        </a:rPr>
                        <a:t>10.30 – 11.30</a:t>
                      </a:r>
                    </a:p>
                    <a:p>
                      <a:pPr marL="0" marR="0" lvl="0" indent="0" algn="ctr" defTabSz="914400" rtl="0" eaLnBrk="0" fontAlgn="base" latinLnBrk="0" hangingPunct="0">
                        <a:lnSpc>
                          <a:spcPct val="70000"/>
                        </a:lnSpc>
                        <a:spcBef>
                          <a:spcPct val="0"/>
                        </a:spcBef>
                        <a:spcAft>
                          <a:spcPct val="0"/>
                        </a:spcAft>
                        <a:buClrTx/>
                        <a:buSzTx/>
                        <a:buFontTx/>
                        <a:buNone/>
                        <a:tabLst/>
                      </a:pPr>
                      <a:r>
                        <a:rPr kumimoji="0" lang="de-CH" altLang="de-DE" sz="1100" b="0" i="0" u="none" strike="noStrike" cap="none" normalizeH="0" baseline="0">
                          <a:ln>
                            <a:noFill/>
                          </a:ln>
                          <a:solidFill>
                            <a:schemeClr val="tx2"/>
                          </a:solidFill>
                          <a:effectLst/>
                          <a:latin typeface="Arial Narrow" panose="020B0606020202030204" pitchFamily="34" charset="0"/>
                          <a:cs typeface="Times New Roman" panose="02020603050405020304" pitchFamily="18" charset="0"/>
                        </a:rPr>
                        <a:t>Kreativ-Atelier</a:t>
                      </a:r>
                    </a:p>
                    <a:p>
                      <a:pPr marL="0" marR="0" lvl="0" indent="0" algn="ctr" defTabSz="914400" rtl="0" eaLnBrk="0" fontAlgn="base" latinLnBrk="0" hangingPunct="0">
                        <a:lnSpc>
                          <a:spcPct val="70000"/>
                        </a:lnSpc>
                        <a:spcBef>
                          <a:spcPct val="0"/>
                        </a:spcBef>
                        <a:spcAft>
                          <a:spcPct val="0"/>
                        </a:spcAft>
                        <a:buClrTx/>
                        <a:buSzTx/>
                        <a:buFontTx/>
                        <a:buNone/>
                        <a:tabLst/>
                      </a:pPr>
                      <a:r>
                        <a:rPr kumimoji="0" lang="de-CH" altLang="de-DE" sz="1100" b="0" i="0" u="none" strike="noStrike" cap="none" normalizeH="0" baseline="0">
                          <a:ln>
                            <a:noFill/>
                          </a:ln>
                          <a:solidFill>
                            <a:schemeClr val="tx2"/>
                          </a:solidFill>
                          <a:effectLst/>
                          <a:latin typeface="Arial Narrow" panose="020B0606020202030204" pitchFamily="34" charset="0"/>
                          <a:cs typeface="Times New Roman" panose="02020603050405020304" pitchFamily="18" charset="0"/>
                        </a:rPr>
                        <a:t>Gruppe I</a:t>
                      </a:r>
                      <a:endParaRPr kumimoji="0" lang="de-CH" altLang="de-DE" sz="1100" b="0" i="0" u="none" strike="noStrike" cap="none" normalizeH="0" baseline="0">
                        <a:ln>
                          <a:noFill/>
                        </a:ln>
                        <a:solidFill>
                          <a:schemeClr val="tx2"/>
                        </a:solidFill>
                        <a:effectLst/>
                        <a:latin typeface="Arial Narrow" panose="020B0606020202030204" pitchFamily="34" charset="0"/>
                      </a:endParaRPr>
                    </a:p>
                  </a:txBody>
                  <a:tcPr marL="88186" marR="88186" marT="44093" marB="44093" anchor="ctr" horzOverflow="overflow">
                    <a:lnL w="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spcAft>
                          <a:spcPct val="0"/>
                        </a:spcAft>
                        <a:buClr>
                          <a:srgbClr val="FF6600"/>
                        </a:buClr>
                        <a:buFont typeface="Wingdings" panose="05000000000000000000" pitchFamily="2" charset="2"/>
                        <a:defRPr sz="2800">
                          <a:solidFill>
                            <a:schemeClr val="tx2"/>
                          </a:solidFill>
                          <a:latin typeface="Times New Roman" panose="02020603050405020304" pitchFamily="18" charset="0"/>
                        </a:defRPr>
                      </a:lvl1pPr>
                      <a:lvl2pPr>
                        <a:spcBef>
                          <a:spcPct val="20000"/>
                        </a:spcBef>
                        <a:spcAft>
                          <a:spcPct val="0"/>
                        </a:spcAft>
                        <a:buClr>
                          <a:srgbClr val="FF6600"/>
                        </a:buClr>
                        <a:buFont typeface="Wingdings" panose="05000000000000000000" pitchFamily="2" charset="2"/>
                        <a:defRPr sz="2400">
                          <a:solidFill>
                            <a:schemeClr val="tx2"/>
                          </a:solidFill>
                          <a:latin typeface="Times New Roman" panose="02020603050405020304" pitchFamily="18" charset="0"/>
                        </a:defRPr>
                      </a:lvl2pPr>
                      <a:lvl3pPr>
                        <a:spcBef>
                          <a:spcPct val="20000"/>
                        </a:spcBef>
                        <a:spcAft>
                          <a:spcPct val="0"/>
                        </a:spcAft>
                        <a:buClr>
                          <a:srgbClr val="FF6600"/>
                        </a:buClr>
                        <a:buFont typeface="Wingdings" panose="05000000000000000000" pitchFamily="2" charset="2"/>
                        <a:defRPr sz="2000">
                          <a:solidFill>
                            <a:schemeClr val="tx2"/>
                          </a:solidFill>
                          <a:latin typeface="Times New Roman" panose="02020603050405020304" pitchFamily="18" charset="0"/>
                        </a:defRPr>
                      </a:lvl3pPr>
                      <a:lvl4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4pPr>
                      <a:lvl5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5pPr>
                      <a:lvl6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6pPr>
                      <a:lvl7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7pPr>
                      <a:lvl8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8pPr>
                      <a:lvl9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9p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de-CH" altLang="de-DE" sz="1100" b="0" i="0" u="none" strike="noStrike" cap="none" normalizeH="0" baseline="0">
                          <a:ln>
                            <a:noFill/>
                          </a:ln>
                          <a:solidFill>
                            <a:schemeClr val="tx2"/>
                          </a:solidFill>
                          <a:effectLst/>
                          <a:latin typeface="Arial Narrow" panose="020B0606020202030204" pitchFamily="34" charset="0"/>
                          <a:cs typeface="Times New Roman" panose="02020603050405020304" pitchFamily="18" charset="0"/>
                        </a:rPr>
                        <a:t>10.40 – 11.15</a:t>
                      </a:r>
                    </a:p>
                    <a:p>
                      <a:pPr marL="0" marR="0" lvl="0" indent="0" algn="ctr" defTabSz="914400" rtl="0" eaLnBrk="0" fontAlgn="base" latinLnBrk="0" hangingPunct="0">
                        <a:lnSpc>
                          <a:spcPct val="70000"/>
                        </a:lnSpc>
                        <a:spcBef>
                          <a:spcPct val="0"/>
                        </a:spcBef>
                        <a:spcAft>
                          <a:spcPct val="0"/>
                        </a:spcAft>
                        <a:buClrTx/>
                        <a:buSzTx/>
                        <a:buFontTx/>
                        <a:buNone/>
                        <a:tabLst/>
                      </a:pPr>
                      <a:r>
                        <a:rPr kumimoji="0" lang="de-CH" altLang="de-DE" sz="1100" b="0" i="0" u="none" strike="noStrike" cap="none" normalizeH="0" baseline="0">
                          <a:ln>
                            <a:noFill/>
                          </a:ln>
                          <a:solidFill>
                            <a:schemeClr val="tx2"/>
                          </a:solidFill>
                          <a:effectLst/>
                          <a:latin typeface="Arial Narrow" panose="020B0606020202030204" pitchFamily="34" charset="0"/>
                          <a:cs typeface="Times New Roman" panose="02020603050405020304" pitchFamily="18" charset="0"/>
                        </a:rPr>
                        <a:t>Gymnastik</a:t>
                      </a:r>
                    </a:p>
                    <a:p>
                      <a:pPr marL="0" marR="0" lvl="0" indent="0" algn="ctr" defTabSz="914400" rtl="0" eaLnBrk="0" fontAlgn="base" latinLnBrk="0" hangingPunct="0">
                        <a:lnSpc>
                          <a:spcPct val="70000"/>
                        </a:lnSpc>
                        <a:spcBef>
                          <a:spcPct val="0"/>
                        </a:spcBef>
                        <a:spcAft>
                          <a:spcPct val="0"/>
                        </a:spcAft>
                        <a:buClrTx/>
                        <a:buSzTx/>
                        <a:buFontTx/>
                        <a:buNone/>
                        <a:tabLst/>
                      </a:pPr>
                      <a:r>
                        <a:rPr kumimoji="0" lang="de-CH" altLang="de-DE" sz="1100" b="0" i="0" u="none" strike="noStrike" cap="none" normalizeH="0" baseline="0">
                          <a:ln>
                            <a:noFill/>
                          </a:ln>
                          <a:solidFill>
                            <a:schemeClr val="tx2"/>
                          </a:solidFill>
                          <a:effectLst/>
                          <a:latin typeface="Arial Narrow" panose="020B0606020202030204" pitchFamily="34" charset="0"/>
                          <a:cs typeface="Times New Roman" panose="02020603050405020304" pitchFamily="18" charset="0"/>
                        </a:rPr>
                        <a:t>Gruppe VI</a:t>
                      </a:r>
                      <a:endParaRPr kumimoji="0" lang="de-CH" altLang="de-DE" sz="1100" b="0" i="0" u="none" strike="noStrike" cap="none" normalizeH="0" baseline="0">
                        <a:ln>
                          <a:noFill/>
                        </a:ln>
                        <a:solidFill>
                          <a:schemeClr val="tx2"/>
                        </a:solidFill>
                        <a:effectLst/>
                        <a:latin typeface="Arial Narrow" panose="020B0606020202030204" pitchFamily="34" charset="0"/>
                      </a:endParaRPr>
                    </a:p>
                  </a:txBody>
                  <a:tcPr marL="88186" marR="88186" marT="44093" marB="440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spcAft>
                          <a:spcPct val="0"/>
                        </a:spcAft>
                        <a:buClr>
                          <a:srgbClr val="FF6600"/>
                        </a:buClr>
                        <a:buFont typeface="Wingdings" panose="05000000000000000000" pitchFamily="2" charset="2"/>
                        <a:defRPr sz="2800">
                          <a:solidFill>
                            <a:schemeClr val="tx2"/>
                          </a:solidFill>
                          <a:latin typeface="Times New Roman" panose="02020603050405020304" pitchFamily="18" charset="0"/>
                        </a:defRPr>
                      </a:lvl1pPr>
                      <a:lvl2pPr>
                        <a:spcBef>
                          <a:spcPct val="20000"/>
                        </a:spcBef>
                        <a:spcAft>
                          <a:spcPct val="0"/>
                        </a:spcAft>
                        <a:buClr>
                          <a:srgbClr val="FF6600"/>
                        </a:buClr>
                        <a:buFont typeface="Wingdings" panose="05000000000000000000" pitchFamily="2" charset="2"/>
                        <a:defRPr sz="2400">
                          <a:solidFill>
                            <a:schemeClr val="tx2"/>
                          </a:solidFill>
                          <a:latin typeface="Times New Roman" panose="02020603050405020304" pitchFamily="18" charset="0"/>
                        </a:defRPr>
                      </a:lvl2pPr>
                      <a:lvl3pPr>
                        <a:spcBef>
                          <a:spcPct val="20000"/>
                        </a:spcBef>
                        <a:spcAft>
                          <a:spcPct val="0"/>
                        </a:spcAft>
                        <a:buClr>
                          <a:srgbClr val="FF6600"/>
                        </a:buClr>
                        <a:buFont typeface="Wingdings" panose="05000000000000000000" pitchFamily="2" charset="2"/>
                        <a:defRPr sz="2000">
                          <a:solidFill>
                            <a:schemeClr val="tx2"/>
                          </a:solidFill>
                          <a:latin typeface="Times New Roman" panose="02020603050405020304" pitchFamily="18" charset="0"/>
                        </a:defRPr>
                      </a:lvl3pPr>
                      <a:lvl4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4pPr>
                      <a:lvl5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5pPr>
                      <a:lvl6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6pPr>
                      <a:lvl7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7pPr>
                      <a:lvl8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8pPr>
                      <a:lvl9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9p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de-CH" altLang="de-DE" sz="1100" b="0" i="0" u="none" strike="noStrike" cap="none" normalizeH="0" baseline="0">
                          <a:ln>
                            <a:noFill/>
                          </a:ln>
                          <a:solidFill>
                            <a:schemeClr val="tx2"/>
                          </a:solidFill>
                          <a:effectLst/>
                          <a:latin typeface="Arial Narrow" panose="020B0606020202030204" pitchFamily="34" charset="0"/>
                          <a:cs typeface="Times New Roman" panose="02020603050405020304" pitchFamily="18" charset="0"/>
                        </a:rPr>
                        <a:t>10.40 – 11.15</a:t>
                      </a:r>
                    </a:p>
                    <a:p>
                      <a:pPr marL="0" marR="0" lvl="0" indent="0" algn="ctr" defTabSz="914400" rtl="0" eaLnBrk="0" fontAlgn="base" latinLnBrk="0" hangingPunct="0">
                        <a:lnSpc>
                          <a:spcPct val="70000"/>
                        </a:lnSpc>
                        <a:spcBef>
                          <a:spcPct val="0"/>
                        </a:spcBef>
                        <a:spcAft>
                          <a:spcPct val="0"/>
                        </a:spcAft>
                        <a:buClrTx/>
                        <a:buSzTx/>
                        <a:buFontTx/>
                        <a:buNone/>
                        <a:tabLst/>
                      </a:pPr>
                      <a:r>
                        <a:rPr kumimoji="0" lang="de-CH" altLang="de-DE" sz="1100" b="0" i="0" u="none" strike="noStrike" cap="none" normalizeH="0" baseline="0">
                          <a:ln>
                            <a:noFill/>
                          </a:ln>
                          <a:solidFill>
                            <a:schemeClr val="tx2"/>
                          </a:solidFill>
                          <a:effectLst/>
                          <a:latin typeface="Arial Narrow" panose="020B0606020202030204" pitchFamily="34" charset="0"/>
                          <a:cs typeface="Times New Roman" panose="02020603050405020304" pitchFamily="18" charset="0"/>
                        </a:rPr>
                        <a:t>Gymnastik</a:t>
                      </a:r>
                    </a:p>
                    <a:p>
                      <a:pPr marL="0" marR="0" lvl="0" indent="0" algn="ctr" defTabSz="914400" rtl="0" eaLnBrk="0" fontAlgn="base" latinLnBrk="0" hangingPunct="0">
                        <a:lnSpc>
                          <a:spcPct val="70000"/>
                        </a:lnSpc>
                        <a:spcBef>
                          <a:spcPct val="0"/>
                        </a:spcBef>
                        <a:spcAft>
                          <a:spcPct val="0"/>
                        </a:spcAft>
                        <a:buClrTx/>
                        <a:buSzTx/>
                        <a:buFontTx/>
                        <a:buNone/>
                        <a:tabLst/>
                      </a:pPr>
                      <a:r>
                        <a:rPr kumimoji="0" lang="de-CH" altLang="de-DE" sz="1100" b="0" i="0" u="none" strike="noStrike" cap="none" normalizeH="0" baseline="0">
                          <a:ln>
                            <a:noFill/>
                          </a:ln>
                          <a:solidFill>
                            <a:schemeClr val="tx2"/>
                          </a:solidFill>
                          <a:effectLst/>
                          <a:latin typeface="Arial Narrow" panose="020B0606020202030204" pitchFamily="34" charset="0"/>
                          <a:cs typeface="Times New Roman" panose="02020603050405020304" pitchFamily="18" charset="0"/>
                        </a:rPr>
                        <a:t>Gruppe II</a:t>
                      </a:r>
                      <a:endParaRPr kumimoji="0" lang="de-CH" altLang="de-DE" sz="1100" b="0" i="0" u="none" strike="noStrike" cap="none" normalizeH="0" baseline="0">
                        <a:ln>
                          <a:noFill/>
                        </a:ln>
                        <a:solidFill>
                          <a:schemeClr val="tx2"/>
                        </a:solidFill>
                        <a:effectLst/>
                        <a:latin typeface="Arial Narrow" panose="020B0606020202030204" pitchFamily="34" charset="0"/>
                      </a:endParaRPr>
                    </a:p>
                  </a:txBody>
                  <a:tcPr marL="88186" marR="88186" marT="44093" marB="44093" anchor="ctr" horzOverflow="overflow">
                    <a:lnL w="1270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spcAft>
                          <a:spcPct val="0"/>
                        </a:spcAft>
                        <a:buClr>
                          <a:srgbClr val="FF6600"/>
                        </a:buClr>
                        <a:buFont typeface="Wingdings" panose="05000000000000000000" pitchFamily="2" charset="2"/>
                        <a:defRPr sz="2800">
                          <a:solidFill>
                            <a:schemeClr val="tx2"/>
                          </a:solidFill>
                          <a:latin typeface="Times New Roman" panose="02020603050405020304" pitchFamily="18" charset="0"/>
                        </a:defRPr>
                      </a:lvl1pPr>
                      <a:lvl2pPr>
                        <a:spcBef>
                          <a:spcPct val="20000"/>
                        </a:spcBef>
                        <a:spcAft>
                          <a:spcPct val="0"/>
                        </a:spcAft>
                        <a:buClr>
                          <a:srgbClr val="FF6600"/>
                        </a:buClr>
                        <a:buFont typeface="Wingdings" panose="05000000000000000000" pitchFamily="2" charset="2"/>
                        <a:defRPr sz="2400">
                          <a:solidFill>
                            <a:schemeClr val="tx2"/>
                          </a:solidFill>
                          <a:latin typeface="Times New Roman" panose="02020603050405020304" pitchFamily="18" charset="0"/>
                        </a:defRPr>
                      </a:lvl2pPr>
                      <a:lvl3pPr>
                        <a:spcBef>
                          <a:spcPct val="20000"/>
                        </a:spcBef>
                        <a:spcAft>
                          <a:spcPct val="0"/>
                        </a:spcAft>
                        <a:buClr>
                          <a:srgbClr val="FF6600"/>
                        </a:buClr>
                        <a:buFont typeface="Wingdings" panose="05000000000000000000" pitchFamily="2" charset="2"/>
                        <a:defRPr sz="2000">
                          <a:solidFill>
                            <a:schemeClr val="tx2"/>
                          </a:solidFill>
                          <a:latin typeface="Times New Roman" panose="02020603050405020304" pitchFamily="18" charset="0"/>
                        </a:defRPr>
                      </a:lvl3pPr>
                      <a:lvl4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4pPr>
                      <a:lvl5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5pPr>
                      <a:lvl6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6pPr>
                      <a:lvl7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7pPr>
                      <a:lvl8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8pPr>
                      <a:lvl9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9p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de-CH" altLang="de-DE" sz="1100" b="0" i="0" u="none" strike="noStrike" cap="none" normalizeH="0" baseline="0">
                          <a:ln>
                            <a:noFill/>
                          </a:ln>
                          <a:solidFill>
                            <a:schemeClr val="tx2"/>
                          </a:solidFill>
                          <a:effectLst/>
                          <a:latin typeface="Arial Narrow" panose="020B0606020202030204" pitchFamily="34" charset="0"/>
                          <a:cs typeface="Times New Roman" panose="02020603050405020304" pitchFamily="18" charset="0"/>
                        </a:rPr>
                        <a:t>10.30 – 11.30</a:t>
                      </a:r>
                    </a:p>
                    <a:p>
                      <a:pPr marL="0" marR="0" lvl="0" indent="0" algn="ctr" defTabSz="914400" rtl="0" eaLnBrk="0" fontAlgn="base" latinLnBrk="0" hangingPunct="0">
                        <a:lnSpc>
                          <a:spcPct val="70000"/>
                        </a:lnSpc>
                        <a:spcBef>
                          <a:spcPct val="0"/>
                        </a:spcBef>
                        <a:spcAft>
                          <a:spcPct val="0"/>
                        </a:spcAft>
                        <a:buClrTx/>
                        <a:buSzTx/>
                        <a:buFontTx/>
                        <a:buNone/>
                        <a:tabLst/>
                      </a:pPr>
                      <a:r>
                        <a:rPr kumimoji="0" lang="de-CH" altLang="de-DE" sz="1100" b="0" i="0" u="none" strike="noStrike" cap="none" normalizeH="0" baseline="0">
                          <a:ln>
                            <a:noFill/>
                          </a:ln>
                          <a:solidFill>
                            <a:schemeClr val="tx2"/>
                          </a:solidFill>
                          <a:effectLst/>
                          <a:latin typeface="Arial Narrow" panose="020B0606020202030204" pitchFamily="34" charset="0"/>
                          <a:cs typeface="Times New Roman" panose="02020603050405020304" pitchFamily="18" charset="0"/>
                        </a:rPr>
                        <a:t>Kreaitv-Atelier</a:t>
                      </a:r>
                    </a:p>
                    <a:p>
                      <a:pPr marL="0" marR="0" lvl="0" indent="0" algn="ctr" defTabSz="914400" rtl="0" eaLnBrk="0" fontAlgn="base" latinLnBrk="0" hangingPunct="0">
                        <a:lnSpc>
                          <a:spcPct val="70000"/>
                        </a:lnSpc>
                        <a:spcBef>
                          <a:spcPct val="0"/>
                        </a:spcBef>
                        <a:spcAft>
                          <a:spcPct val="0"/>
                        </a:spcAft>
                        <a:buClrTx/>
                        <a:buSzTx/>
                        <a:buFontTx/>
                        <a:buNone/>
                        <a:tabLst/>
                      </a:pPr>
                      <a:r>
                        <a:rPr kumimoji="0" lang="de-CH" altLang="de-DE" sz="1100" b="0" i="0" u="none" strike="noStrike" cap="none" normalizeH="0" baseline="0">
                          <a:ln>
                            <a:noFill/>
                          </a:ln>
                          <a:solidFill>
                            <a:schemeClr val="tx2"/>
                          </a:solidFill>
                          <a:effectLst/>
                          <a:latin typeface="Arial Narrow" panose="020B0606020202030204" pitchFamily="34" charset="0"/>
                          <a:cs typeface="Times New Roman" panose="02020603050405020304" pitchFamily="18" charset="0"/>
                        </a:rPr>
                        <a:t>GruppeI</a:t>
                      </a:r>
                      <a:endParaRPr kumimoji="0" lang="de-CH" altLang="de-DE" sz="1100" b="0" i="0" u="none" strike="noStrike" cap="none" normalizeH="0" baseline="0">
                        <a:ln>
                          <a:noFill/>
                        </a:ln>
                        <a:solidFill>
                          <a:schemeClr val="tx2"/>
                        </a:solidFill>
                        <a:effectLst/>
                        <a:latin typeface="Arial Narrow" panose="020B0606020202030204" pitchFamily="34" charset="0"/>
                      </a:endParaRPr>
                    </a:p>
                  </a:txBody>
                  <a:tcPr marL="88186" marR="88186" marT="44093" marB="44093" anchor="ctr" horzOverflow="overflow">
                    <a:lnL w="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97088202"/>
                  </a:ext>
                </a:extLst>
              </a:tr>
              <a:tr h="540872">
                <a:tc gridSpan="2">
                  <a:txBody>
                    <a:bodyPr/>
                    <a:lstStyle>
                      <a:lvl1pPr>
                        <a:spcBef>
                          <a:spcPct val="20000"/>
                        </a:spcBef>
                        <a:spcAft>
                          <a:spcPct val="0"/>
                        </a:spcAft>
                        <a:buClr>
                          <a:srgbClr val="FF6600"/>
                        </a:buClr>
                        <a:buFont typeface="Wingdings" panose="05000000000000000000" pitchFamily="2" charset="2"/>
                        <a:defRPr sz="2800">
                          <a:solidFill>
                            <a:schemeClr val="tx2"/>
                          </a:solidFill>
                          <a:latin typeface="Times New Roman" panose="02020603050405020304" pitchFamily="18" charset="0"/>
                        </a:defRPr>
                      </a:lvl1pPr>
                      <a:lvl2pPr>
                        <a:spcBef>
                          <a:spcPct val="20000"/>
                        </a:spcBef>
                        <a:spcAft>
                          <a:spcPct val="0"/>
                        </a:spcAft>
                        <a:buClr>
                          <a:srgbClr val="FF6600"/>
                        </a:buClr>
                        <a:buFont typeface="Wingdings" panose="05000000000000000000" pitchFamily="2" charset="2"/>
                        <a:defRPr sz="2400">
                          <a:solidFill>
                            <a:schemeClr val="tx2"/>
                          </a:solidFill>
                          <a:latin typeface="Times New Roman" panose="02020603050405020304" pitchFamily="18" charset="0"/>
                        </a:defRPr>
                      </a:lvl2pPr>
                      <a:lvl3pPr>
                        <a:spcBef>
                          <a:spcPct val="20000"/>
                        </a:spcBef>
                        <a:spcAft>
                          <a:spcPct val="0"/>
                        </a:spcAft>
                        <a:buClr>
                          <a:srgbClr val="FF6600"/>
                        </a:buClr>
                        <a:buFont typeface="Wingdings" panose="05000000000000000000" pitchFamily="2" charset="2"/>
                        <a:defRPr sz="2000">
                          <a:solidFill>
                            <a:schemeClr val="tx2"/>
                          </a:solidFill>
                          <a:latin typeface="Times New Roman" panose="02020603050405020304" pitchFamily="18" charset="0"/>
                        </a:defRPr>
                      </a:lvl3pPr>
                      <a:lvl4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4pPr>
                      <a:lvl5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5pPr>
                      <a:lvl6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6pPr>
                      <a:lvl7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7pPr>
                      <a:lvl8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8pPr>
                      <a:lvl9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9pPr>
                    </a:lstStyle>
                    <a:p>
                      <a:pPr marL="0" marR="0" lvl="0" indent="0" algn="l" defTabSz="914400" rtl="0" eaLnBrk="0" fontAlgn="base" latinLnBrk="0" hangingPunct="0">
                        <a:lnSpc>
                          <a:spcPct val="70000"/>
                        </a:lnSpc>
                        <a:spcBef>
                          <a:spcPct val="20000"/>
                        </a:spcBef>
                        <a:spcAft>
                          <a:spcPct val="0"/>
                        </a:spcAft>
                        <a:buClr>
                          <a:srgbClr val="FF6600"/>
                        </a:buClr>
                        <a:buSzTx/>
                        <a:buFont typeface="Wingdings" panose="05000000000000000000" pitchFamily="2" charset="2"/>
                        <a:buNone/>
                        <a:tabLst/>
                      </a:pPr>
                      <a:endParaRPr kumimoji="0" lang="de-DE" altLang="de-DE" sz="1100" b="0" i="0" u="none" strike="noStrike" cap="none" normalizeH="0" baseline="0">
                        <a:ln>
                          <a:noFill/>
                        </a:ln>
                        <a:solidFill>
                          <a:schemeClr val="tx2"/>
                        </a:solidFill>
                        <a:effectLst/>
                        <a:latin typeface="Arial Narrow" panose="020B0606020202030204" pitchFamily="34" charset="0"/>
                      </a:endParaRPr>
                    </a:p>
                  </a:txBody>
                  <a:tcPr marL="88186" marR="88186" marT="44093" marB="440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de-CH"/>
                    </a:p>
                  </a:txBody>
                  <a:tcPr/>
                </a:tc>
                <a:tc>
                  <a:txBody>
                    <a:bodyPr/>
                    <a:lstStyle>
                      <a:lvl1pPr>
                        <a:spcBef>
                          <a:spcPct val="20000"/>
                        </a:spcBef>
                        <a:spcAft>
                          <a:spcPct val="0"/>
                        </a:spcAft>
                        <a:buClr>
                          <a:srgbClr val="FF6600"/>
                        </a:buClr>
                        <a:buFont typeface="Wingdings" panose="05000000000000000000" pitchFamily="2" charset="2"/>
                        <a:defRPr sz="2800">
                          <a:solidFill>
                            <a:schemeClr val="tx2"/>
                          </a:solidFill>
                          <a:latin typeface="Times New Roman" panose="02020603050405020304" pitchFamily="18" charset="0"/>
                        </a:defRPr>
                      </a:lvl1pPr>
                      <a:lvl2pPr>
                        <a:spcBef>
                          <a:spcPct val="20000"/>
                        </a:spcBef>
                        <a:spcAft>
                          <a:spcPct val="0"/>
                        </a:spcAft>
                        <a:buClr>
                          <a:srgbClr val="FF6600"/>
                        </a:buClr>
                        <a:buFont typeface="Wingdings" panose="05000000000000000000" pitchFamily="2" charset="2"/>
                        <a:defRPr sz="2400">
                          <a:solidFill>
                            <a:schemeClr val="tx2"/>
                          </a:solidFill>
                          <a:latin typeface="Times New Roman" panose="02020603050405020304" pitchFamily="18" charset="0"/>
                        </a:defRPr>
                      </a:lvl2pPr>
                      <a:lvl3pPr>
                        <a:spcBef>
                          <a:spcPct val="20000"/>
                        </a:spcBef>
                        <a:spcAft>
                          <a:spcPct val="0"/>
                        </a:spcAft>
                        <a:buClr>
                          <a:srgbClr val="FF6600"/>
                        </a:buClr>
                        <a:buFont typeface="Wingdings" panose="05000000000000000000" pitchFamily="2" charset="2"/>
                        <a:defRPr sz="2000">
                          <a:solidFill>
                            <a:schemeClr val="tx2"/>
                          </a:solidFill>
                          <a:latin typeface="Times New Roman" panose="02020603050405020304" pitchFamily="18" charset="0"/>
                        </a:defRPr>
                      </a:lvl3pPr>
                      <a:lvl4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4pPr>
                      <a:lvl5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5pPr>
                      <a:lvl6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6pPr>
                      <a:lvl7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7pPr>
                      <a:lvl8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8pPr>
                      <a:lvl9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9p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de-CH" altLang="de-DE" sz="1100" b="0" i="0" u="none" strike="noStrike" cap="none" normalizeH="0" baseline="0">
                          <a:ln>
                            <a:noFill/>
                          </a:ln>
                          <a:solidFill>
                            <a:schemeClr val="tx2"/>
                          </a:solidFill>
                          <a:effectLst/>
                          <a:latin typeface="Arial Narrow" panose="020B0606020202030204" pitchFamily="34" charset="0"/>
                          <a:cs typeface="Times New Roman" panose="02020603050405020304" pitchFamily="18" charset="0"/>
                        </a:rPr>
                        <a:t>10.30 – 11.30</a:t>
                      </a:r>
                    </a:p>
                    <a:p>
                      <a:pPr marL="0" marR="0" lvl="0" indent="0" algn="ctr" defTabSz="914400" rtl="0" eaLnBrk="0" fontAlgn="base" latinLnBrk="0" hangingPunct="0">
                        <a:lnSpc>
                          <a:spcPct val="70000"/>
                        </a:lnSpc>
                        <a:spcBef>
                          <a:spcPct val="0"/>
                        </a:spcBef>
                        <a:spcAft>
                          <a:spcPct val="0"/>
                        </a:spcAft>
                        <a:buClrTx/>
                        <a:buSzTx/>
                        <a:buFontTx/>
                        <a:buNone/>
                        <a:tabLst/>
                      </a:pPr>
                      <a:r>
                        <a:rPr kumimoji="0" lang="de-CH" altLang="de-DE" sz="1100" b="0" i="0" u="none" strike="noStrike" cap="none" normalizeH="0" baseline="0">
                          <a:ln>
                            <a:noFill/>
                          </a:ln>
                          <a:solidFill>
                            <a:schemeClr val="tx2"/>
                          </a:solidFill>
                          <a:effectLst/>
                          <a:latin typeface="Arial Narrow" panose="020B0606020202030204" pitchFamily="34" charset="0"/>
                          <a:cs typeface="Times New Roman" panose="02020603050405020304" pitchFamily="18" charset="0"/>
                        </a:rPr>
                        <a:t>Gesprächsgruppe</a:t>
                      </a:r>
                      <a:endParaRPr kumimoji="0" lang="de-CH" altLang="de-DE" sz="1100" b="0" i="0" u="none" strike="noStrike" cap="none" normalizeH="0" baseline="0">
                        <a:ln>
                          <a:noFill/>
                        </a:ln>
                        <a:solidFill>
                          <a:schemeClr val="tx2"/>
                        </a:solidFill>
                        <a:effectLst/>
                        <a:latin typeface="Arial Narrow" panose="020B0606020202030204" pitchFamily="34" charset="0"/>
                      </a:endParaRPr>
                    </a:p>
                  </a:txBody>
                  <a:tcPr marL="88186" marR="88186" marT="44093" marB="44093" anchor="ctr" horzOverflow="overflow">
                    <a:lnL w="1270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spcAft>
                          <a:spcPct val="0"/>
                        </a:spcAft>
                        <a:buClr>
                          <a:srgbClr val="FF6600"/>
                        </a:buClr>
                        <a:buFont typeface="Wingdings" panose="05000000000000000000" pitchFamily="2" charset="2"/>
                        <a:defRPr sz="2800">
                          <a:solidFill>
                            <a:schemeClr val="tx2"/>
                          </a:solidFill>
                          <a:latin typeface="Times New Roman" panose="02020603050405020304" pitchFamily="18" charset="0"/>
                        </a:defRPr>
                      </a:lvl1pPr>
                      <a:lvl2pPr>
                        <a:spcBef>
                          <a:spcPct val="20000"/>
                        </a:spcBef>
                        <a:spcAft>
                          <a:spcPct val="0"/>
                        </a:spcAft>
                        <a:buClr>
                          <a:srgbClr val="FF6600"/>
                        </a:buClr>
                        <a:buFont typeface="Wingdings" panose="05000000000000000000" pitchFamily="2" charset="2"/>
                        <a:defRPr sz="2400">
                          <a:solidFill>
                            <a:schemeClr val="tx2"/>
                          </a:solidFill>
                          <a:latin typeface="Times New Roman" panose="02020603050405020304" pitchFamily="18" charset="0"/>
                        </a:defRPr>
                      </a:lvl2pPr>
                      <a:lvl3pPr>
                        <a:spcBef>
                          <a:spcPct val="20000"/>
                        </a:spcBef>
                        <a:spcAft>
                          <a:spcPct val="0"/>
                        </a:spcAft>
                        <a:buClr>
                          <a:srgbClr val="FF6600"/>
                        </a:buClr>
                        <a:buFont typeface="Wingdings" panose="05000000000000000000" pitchFamily="2" charset="2"/>
                        <a:defRPr sz="2000">
                          <a:solidFill>
                            <a:schemeClr val="tx2"/>
                          </a:solidFill>
                          <a:latin typeface="Times New Roman" panose="02020603050405020304" pitchFamily="18" charset="0"/>
                        </a:defRPr>
                      </a:lvl3pPr>
                      <a:lvl4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4pPr>
                      <a:lvl5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5pPr>
                      <a:lvl6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6pPr>
                      <a:lvl7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7pPr>
                      <a:lvl8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8pPr>
                      <a:lvl9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9pPr>
                    </a:lstStyle>
                    <a:p>
                      <a:pPr marL="0" marR="0" lvl="0" indent="0" algn="l" defTabSz="914400" rtl="0" eaLnBrk="0" fontAlgn="base" latinLnBrk="0" hangingPunct="0">
                        <a:lnSpc>
                          <a:spcPct val="70000"/>
                        </a:lnSpc>
                        <a:spcBef>
                          <a:spcPct val="0"/>
                        </a:spcBef>
                        <a:spcAft>
                          <a:spcPct val="0"/>
                        </a:spcAft>
                        <a:buClrTx/>
                        <a:buSzTx/>
                        <a:buFontTx/>
                        <a:buNone/>
                        <a:tabLst/>
                      </a:pPr>
                      <a:r>
                        <a:rPr kumimoji="0" lang="de-CH" altLang="de-DE" sz="1100" b="0" i="0" u="none" strike="noStrike" cap="none" normalizeH="0" baseline="0">
                          <a:ln>
                            <a:noFill/>
                          </a:ln>
                          <a:solidFill>
                            <a:schemeClr val="tx2"/>
                          </a:solidFill>
                          <a:effectLst/>
                          <a:latin typeface="Arial Narrow" panose="020B0606020202030204" pitchFamily="34" charset="0"/>
                          <a:cs typeface="Times New Roman" panose="02020603050405020304" pitchFamily="18" charset="0"/>
                        </a:rPr>
                        <a:t>10.30 – 12.00</a:t>
                      </a:r>
                    </a:p>
                    <a:p>
                      <a:pPr marL="0" marR="0" lvl="0" indent="0" algn="l" defTabSz="914400" rtl="0" eaLnBrk="0" fontAlgn="base" latinLnBrk="0" hangingPunct="0">
                        <a:lnSpc>
                          <a:spcPct val="70000"/>
                        </a:lnSpc>
                        <a:spcBef>
                          <a:spcPct val="0"/>
                        </a:spcBef>
                        <a:spcAft>
                          <a:spcPct val="0"/>
                        </a:spcAft>
                        <a:buClrTx/>
                        <a:buSzTx/>
                        <a:buFontTx/>
                        <a:buNone/>
                        <a:tabLst/>
                      </a:pPr>
                      <a:r>
                        <a:rPr kumimoji="0" lang="de-CH" altLang="de-DE" sz="1100" b="0" i="0" u="none" strike="noStrike" cap="none" normalizeH="0" baseline="0">
                          <a:ln>
                            <a:noFill/>
                          </a:ln>
                          <a:solidFill>
                            <a:schemeClr val="tx2"/>
                          </a:solidFill>
                          <a:effectLst/>
                          <a:latin typeface="Arial Narrow" panose="020B0606020202030204" pitchFamily="34" charset="0"/>
                          <a:cs typeface="Times New Roman" panose="02020603050405020304" pitchFamily="18" charset="0"/>
                        </a:rPr>
                        <a:t>Gruppe „ A“</a:t>
                      </a:r>
                    </a:p>
                  </a:txBody>
                  <a:tcPr marL="88186" marR="88186" marT="44093" marB="44093" anchor="ctr" horzOverflow="overflow">
                    <a:lnL w="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lvl1pPr>
                        <a:spcBef>
                          <a:spcPct val="20000"/>
                        </a:spcBef>
                        <a:spcAft>
                          <a:spcPct val="0"/>
                        </a:spcAft>
                        <a:buClr>
                          <a:srgbClr val="FF6600"/>
                        </a:buClr>
                        <a:buFont typeface="Wingdings" panose="05000000000000000000" pitchFamily="2" charset="2"/>
                        <a:defRPr sz="2800">
                          <a:solidFill>
                            <a:schemeClr val="tx2"/>
                          </a:solidFill>
                          <a:latin typeface="Times New Roman" panose="02020603050405020304" pitchFamily="18" charset="0"/>
                        </a:defRPr>
                      </a:lvl1pPr>
                      <a:lvl2pPr>
                        <a:spcBef>
                          <a:spcPct val="20000"/>
                        </a:spcBef>
                        <a:spcAft>
                          <a:spcPct val="0"/>
                        </a:spcAft>
                        <a:buClr>
                          <a:srgbClr val="FF6600"/>
                        </a:buClr>
                        <a:buFont typeface="Wingdings" panose="05000000000000000000" pitchFamily="2" charset="2"/>
                        <a:defRPr sz="2400">
                          <a:solidFill>
                            <a:schemeClr val="tx2"/>
                          </a:solidFill>
                          <a:latin typeface="Times New Roman" panose="02020603050405020304" pitchFamily="18" charset="0"/>
                        </a:defRPr>
                      </a:lvl2pPr>
                      <a:lvl3pPr>
                        <a:spcBef>
                          <a:spcPct val="20000"/>
                        </a:spcBef>
                        <a:spcAft>
                          <a:spcPct val="0"/>
                        </a:spcAft>
                        <a:buClr>
                          <a:srgbClr val="FF6600"/>
                        </a:buClr>
                        <a:buFont typeface="Wingdings" panose="05000000000000000000" pitchFamily="2" charset="2"/>
                        <a:defRPr sz="2000">
                          <a:solidFill>
                            <a:schemeClr val="tx2"/>
                          </a:solidFill>
                          <a:latin typeface="Times New Roman" panose="02020603050405020304" pitchFamily="18" charset="0"/>
                        </a:defRPr>
                      </a:lvl3pPr>
                      <a:lvl4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4pPr>
                      <a:lvl5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5pPr>
                      <a:lvl6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6pPr>
                      <a:lvl7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7pPr>
                      <a:lvl8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8pPr>
                      <a:lvl9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9p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de-CH" altLang="de-DE" sz="1100" b="0" i="0" u="none" strike="noStrike" cap="none" normalizeH="0" baseline="0">
                          <a:ln>
                            <a:noFill/>
                          </a:ln>
                          <a:solidFill>
                            <a:schemeClr val="tx2"/>
                          </a:solidFill>
                          <a:effectLst/>
                          <a:latin typeface="Arial Narrow" panose="020B0606020202030204" pitchFamily="34" charset="0"/>
                          <a:cs typeface="Times New Roman" panose="02020603050405020304" pitchFamily="18" charset="0"/>
                        </a:rPr>
                        <a:t>10.30 – 11.30</a:t>
                      </a:r>
                    </a:p>
                    <a:p>
                      <a:pPr marL="0" marR="0" lvl="0" indent="0" algn="ctr" defTabSz="914400" rtl="0" eaLnBrk="0" fontAlgn="base" latinLnBrk="0" hangingPunct="0">
                        <a:lnSpc>
                          <a:spcPct val="70000"/>
                        </a:lnSpc>
                        <a:spcBef>
                          <a:spcPct val="0"/>
                        </a:spcBef>
                        <a:spcAft>
                          <a:spcPct val="0"/>
                        </a:spcAft>
                        <a:buClrTx/>
                        <a:buSzTx/>
                        <a:buFontTx/>
                        <a:buNone/>
                        <a:tabLst/>
                      </a:pPr>
                      <a:r>
                        <a:rPr kumimoji="0" lang="de-CH" altLang="de-DE" sz="1100" b="0" i="0" u="none" strike="noStrike" cap="none" normalizeH="0" baseline="0">
                          <a:ln>
                            <a:noFill/>
                          </a:ln>
                          <a:solidFill>
                            <a:schemeClr val="tx2"/>
                          </a:solidFill>
                          <a:effectLst/>
                          <a:latin typeface="Arial Narrow" panose="020B0606020202030204" pitchFamily="34" charset="0"/>
                          <a:cs typeface="Times New Roman" panose="02020603050405020304" pitchFamily="18" charset="0"/>
                        </a:rPr>
                        <a:t>Gruppentherapie</a:t>
                      </a:r>
                      <a:endParaRPr kumimoji="0" lang="de-CH" altLang="de-DE" sz="1100" b="0" i="0" u="none" strike="noStrike" cap="none" normalizeH="0" baseline="0">
                        <a:ln>
                          <a:noFill/>
                        </a:ln>
                        <a:solidFill>
                          <a:schemeClr val="tx2"/>
                        </a:solidFill>
                        <a:effectLst/>
                        <a:latin typeface="Arial Narrow" panose="020B0606020202030204" pitchFamily="34" charset="0"/>
                      </a:endParaRPr>
                    </a:p>
                  </a:txBody>
                  <a:tcPr marL="88186" marR="88186" marT="44093" marB="440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de-CH"/>
                    </a:p>
                  </a:txBody>
                  <a:tcPr/>
                </a:tc>
                <a:tc>
                  <a:txBody>
                    <a:bodyPr/>
                    <a:lstStyle>
                      <a:lvl1pPr>
                        <a:spcBef>
                          <a:spcPct val="20000"/>
                        </a:spcBef>
                        <a:spcAft>
                          <a:spcPct val="0"/>
                        </a:spcAft>
                        <a:buClr>
                          <a:srgbClr val="FF6600"/>
                        </a:buClr>
                        <a:buFont typeface="Wingdings" panose="05000000000000000000" pitchFamily="2" charset="2"/>
                        <a:defRPr sz="2800">
                          <a:solidFill>
                            <a:schemeClr val="tx2"/>
                          </a:solidFill>
                          <a:latin typeface="Times New Roman" panose="02020603050405020304" pitchFamily="18" charset="0"/>
                        </a:defRPr>
                      </a:lvl1pPr>
                      <a:lvl2pPr>
                        <a:spcBef>
                          <a:spcPct val="20000"/>
                        </a:spcBef>
                        <a:spcAft>
                          <a:spcPct val="0"/>
                        </a:spcAft>
                        <a:buClr>
                          <a:srgbClr val="FF6600"/>
                        </a:buClr>
                        <a:buFont typeface="Wingdings" panose="05000000000000000000" pitchFamily="2" charset="2"/>
                        <a:defRPr sz="2400">
                          <a:solidFill>
                            <a:schemeClr val="tx2"/>
                          </a:solidFill>
                          <a:latin typeface="Times New Roman" panose="02020603050405020304" pitchFamily="18" charset="0"/>
                        </a:defRPr>
                      </a:lvl2pPr>
                      <a:lvl3pPr>
                        <a:spcBef>
                          <a:spcPct val="20000"/>
                        </a:spcBef>
                        <a:spcAft>
                          <a:spcPct val="0"/>
                        </a:spcAft>
                        <a:buClr>
                          <a:srgbClr val="FF6600"/>
                        </a:buClr>
                        <a:buFont typeface="Wingdings" panose="05000000000000000000" pitchFamily="2" charset="2"/>
                        <a:defRPr sz="2000">
                          <a:solidFill>
                            <a:schemeClr val="tx2"/>
                          </a:solidFill>
                          <a:latin typeface="Times New Roman" panose="02020603050405020304" pitchFamily="18" charset="0"/>
                        </a:defRPr>
                      </a:lvl3pPr>
                      <a:lvl4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4pPr>
                      <a:lvl5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5pPr>
                      <a:lvl6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6pPr>
                      <a:lvl7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7pPr>
                      <a:lvl8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8pPr>
                      <a:lvl9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9p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de-CH" altLang="de-DE" sz="1100" b="0" i="0" u="none" strike="noStrike" cap="none" normalizeH="0" baseline="0">
                          <a:ln>
                            <a:noFill/>
                          </a:ln>
                          <a:solidFill>
                            <a:schemeClr val="tx2"/>
                          </a:solidFill>
                          <a:effectLst/>
                          <a:latin typeface="Arial Narrow" panose="020B0606020202030204" pitchFamily="34" charset="0"/>
                          <a:cs typeface="Times New Roman" panose="02020603050405020304" pitchFamily="18" charset="0"/>
                        </a:rPr>
                        <a:t>10.30 – 11.30</a:t>
                      </a:r>
                    </a:p>
                    <a:p>
                      <a:pPr marL="0" marR="0" lvl="0" indent="0" algn="ctr" defTabSz="914400" rtl="0" eaLnBrk="0" fontAlgn="base" latinLnBrk="0" hangingPunct="0">
                        <a:lnSpc>
                          <a:spcPct val="70000"/>
                        </a:lnSpc>
                        <a:spcBef>
                          <a:spcPct val="0"/>
                        </a:spcBef>
                        <a:spcAft>
                          <a:spcPct val="0"/>
                        </a:spcAft>
                        <a:buClrTx/>
                        <a:buSzTx/>
                        <a:buFontTx/>
                        <a:buNone/>
                        <a:tabLst/>
                      </a:pPr>
                      <a:r>
                        <a:rPr kumimoji="0" lang="de-CH" altLang="de-DE" sz="1100" b="0" i="0" u="none" strike="noStrike" cap="none" normalizeH="0" baseline="0">
                          <a:ln>
                            <a:noFill/>
                          </a:ln>
                          <a:solidFill>
                            <a:schemeClr val="tx2"/>
                          </a:solidFill>
                          <a:effectLst/>
                          <a:latin typeface="Arial Narrow" panose="020B0606020202030204" pitchFamily="34" charset="0"/>
                          <a:cs typeface="Times New Roman" panose="02020603050405020304" pitchFamily="18" charset="0"/>
                        </a:rPr>
                        <a:t>Gedächtnistraining</a:t>
                      </a:r>
                      <a:endParaRPr kumimoji="0" lang="de-CH" altLang="de-DE" sz="1100" b="0" i="0" u="none" strike="noStrike" cap="none" normalizeH="0" baseline="0">
                        <a:ln>
                          <a:noFill/>
                        </a:ln>
                        <a:solidFill>
                          <a:schemeClr val="tx2"/>
                        </a:solidFill>
                        <a:effectLst/>
                        <a:latin typeface="Arial Narrow" panose="020B0606020202030204" pitchFamily="34" charset="0"/>
                      </a:endParaRPr>
                    </a:p>
                  </a:txBody>
                  <a:tcPr marL="88186" marR="88186" marT="44093" marB="440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lvl1pPr>
                        <a:spcBef>
                          <a:spcPct val="20000"/>
                        </a:spcBef>
                        <a:spcAft>
                          <a:spcPct val="0"/>
                        </a:spcAft>
                        <a:buClr>
                          <a:srgbClr val="FF6600"/>
                        </a:buClr>
                        <a:buFont typeface="Wingdings" panose="05000000000000000000" pitchFamily="2" charset="2"/>
                        <a:defRPr sz="2800">
                          <a:solidFill>
                            <a:schemeClr val="tx2"/>
                          </a:solidFill>
                          <a:latin typeface="Times New Roman" panose="02020603050405020304" pitchFamily="18" charset="0"/>
                        </a:defRPr>
                      </a:lvl1pPr>
                      <a:lvl2pPr>
                        <a:spcBef>
                          <a:spcPct val="20000"/>
                        </a:spcBef>
                        <a:spcAft>
                          <a:spcPct val="0"/>
                        </a:spcAft>
                        <a:buClr>
                          <a:srgbClr val="FF6600"/>
                        </a:buClr>
                        <a:buFont typeface="Wingdings" panose="05000000000000000000" pitchFamily="2" charset="2"/>
                        <a:defRPr sz="2400">
                          <a:solidFill>
                            <a:schemeClr val="tx2"/>
                          </a:solidFill>
                          <a:latin typeface="Times New Roman" panose="02020603050405020304" pitchFamily="18" charset="0"/>
                        </a:defRPr>
                      </a:lvl2pPr>
                      <a:lvl3pPr>
                        <a:spcBef>
                          <a:spcPct val="20000"/>
                        </a:spcBef>
                        <a:spcAft>
                          <a:spcPct val="0"/>
                        </a:spcAft>
                        <a:buClr>
                          <a:srgbClr val="FF6600"/>
                        </a:buClr>
                        <a:buFont typeface="Wingdings" panose="05000000000000000000" pitchFamily="2" charset="2"/>
                        <a:defRPr sz="2000">
                          <a:solidFill>
                            <a:schemeClr val="tx2"/>
                          </a:solidFill>
                          <a:latin typeface="Times New Roman" panose="02020603050405020304" pitchFamily="18" charset="0"/>
                        </a:defRPr>
                      </a:lvl3pPr>
                      <a:lvl4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4pPr>
                      <a:lvl5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5pPr>
                      <a:lvl6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6pPr>
                      <a:lvl7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7pPr>
                      <a:lvl8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8pPr>
                      <a:lvl9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9pPr>
                    </a:lstStyle>
                    <a:p>
                      <a:pPr marL="0" marR="0" lvl="0" indent="0" algn="l" defTabSz="914400" rtl="0" eaLnBrk="0" fontAlgn="base" latinLnBrk="0" hangingPunct="0">
                        <a:lnSpc>
                          <a:spcPct val="70000"/>
                        </a:lnSpc>
                        <a:spcBef>
                          <a:spcPct val="20000"/>
                        </a:spcBef>
                        <a:spcAft>
                          <a:spcPct val="0"/>
                        </a:spcAft>
                        <a:buClr>
                          <a:srgbClr val="FF6600"/>
                        </a:buClr>
                        <a:buSzTx/>
                        <a:buFont typeface="Wingdings" panose="05000000000000000000" pitchFamily="2" charset="2"/>
                        <a:buNone/>
                        <a:tabLst/>
                      </a:pPr>
                      <a:endParaRPr kumimoji="0" lang="de-DE" altLang="de-DE" sz="1100" b="0" i="0" u="none" strike="noStrike" cap="none" normalizeH="0" baseline="0">
                        <a:ln>
                          <a:noFill/>
                        </a:ln>
                        <a:solidFill>
                          <a:schemeClr val="tx2"/>
                        </a:solidFill>
                        <a:effectLst/>
                        <a:latin typeface="Arial Narrow" panose="020B0606020202030204" pitchFamily="34" charset="0"/>
                      </a:endParaRPr>
                    </a:p>
                  </a:txBody>
                  <a:tcPr marL="88186" marR="88186" marT="44093" marB="440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de-CH"/>
                    </a:p>
                  </a:txBody>
                  <a:tcPr/>
                </a:tc>
                <a:extLst>
                  <a:ext uri="{0D108BD9-81ED-4DB2-BD59-A6C34878D82A}">
                    <a16:rowId xmlns:a16="http://schemas.microsoft.com/office/drawing/2014/main" val="2223070424"/>
                  </a:ext>
                </a:extLst>
              </a:tr>
              <a:tr h="306200">
                <a:tc gridSpan="2">
                  <a:txBody>
                    <a:bodyPr/>
                    <a:lstStyle>
                      <a:lvl1pPr>
                        <a:spcBef>
                          <a:spcPct val="20000"/>
                        </a:spcBef>
                        <a:spcAft>
                          <a:spcPct val="0"/>
                        </a:spcAft>
                        <a:buClr>
                          <a:srgbClr val="FF6600"/>
                        </a:buClr>
                        <a:buFont typeface="Wingdings" panose="05000000000000000000" pitchFamily="2" charset="2"/>
                        <a:defRPr sz="2800">
                          <a:solidFill>
                            <a:schemeClr val="tx2"/>
                          </a:solidFill>
                          <a:latin typeface="Times New Roman" panose="02020603050405020304" pitchFamily="18" charset="0"/>
                        </a:defRPr>
                      </a:lvl1pPr>
                      <a:lvl2pPr>
                        <a:spcBef>
                          <a:spcPct val="20000"/>
                        </a:spcBef>
                        <a:spcAft>
                          <a:spcPct val="0"/>
                        </a:spcAft>
                        <a:buClr>
                          <a:srgbClr val="FF6600"/>
                        </a:buClr>
                        <a:buFont typeface="Wingdings" panose="05000000000000000000" pitchFamily="2" charset="2"/>
                        <a:defRPr sz="2400">
                          <a:solidFill>
                            <a:schemeClr val="tx2"/>
                          </a:solidFill>
                          <a:latin typeface="Times New Roman" panose="02020603050405020304" pitchFamily="18" charset="0"/>
                        </a:defRPr>
                      </a:lvl2pPr>
                      <a:lvl3pPr>
                        <a:spcBef>
                          <a:spcPct val="20000"/>
                        </a:spcBef>
                        <a:spcAft>
                          <a:spcPct val="0"/>
                        </a:spcAft>
                        <a:buClr>
                          <a:srgbClr val="FF6600"/>
                        </a:buClr>
                        <a:buFont typeface="Wingdings" panose="05000000000000000000" pitchFamily="2" charset="2"/>
                        <a:defRPr sz="2000">
                          <a:solidFill>
                            <a:schemeClr val="tx2"/>
                          </a:solidFill>
                          <a:latin typeface="Times New Roman" panose="02020603050405020304" pitchFamily="18" charset="0"/>
                        </a:defRPr>
                      </a:lvl3pPr>
                      <a:lvl4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4pPr>
                      <a:lvl5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5pPr>
                      <a:lvl6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6pPr>
                      <a:lvl7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7pPr>
                      <a:lvl8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8pPr>
                      <a:lvl9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9pPr>
                    </a:lstStyle>
                    <a:p>
                      <a:pPr marL="0" marR="0" lvl="0" indent="0" algn="ctr" defTabSz="914400" rtl="0" eaLnBrk="0" fontAlgn="base" latinLnBrk="0" hangingPunct="0">
                        <a:lnSpc>
                          <a:spcPct val="70000"/>
                        </a:lnSpc>
                        <a:spcBef>
                          <a:spcPct val="0"/>
                        </a:spcBef>
                        <a:spcAft>
                          <a:spcPct val="0"/>
                        </a:spcAft>
                        <a:buClrTx/>
                        <a:buSzTx/>
                        <a:buFontTx/>
                        <a:buNone/>
                        <a:tabLst/>
                      </a:pPr>
                      <a:endParaRPr kumimoji="0" lang="de-DE" altLang="de-DE" sz="1100" b="0" i="0" u="none" strike="noStrike" cap="none" normalizeH="0" baseline="0">
                        <a:ln>
                          <a:noFill/>
                        </a:ln>
                        <a:solidFill>
                          <a:schemeClr val="tx2"/>
                        </a:solidFill>
                        <a:effectLst/>
                        <a:latin typeface="Arial Narrow" panose="020B0606020202030204" pitchFamily="34" charset="0"/>
                      </a:endParaRPr>
                    </a:p>
                  </a:txBody>
                  <a:tcPr marL="88186" marR="88186" marT="44093" marB="440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de-CH"/>
                    </a:p>
                  </a:txBody>
                  <a:tcPr/>
                </a:tc>
                <a:tc gridSpan="2">
                  <a:txBody>
                    <a:bodyPr/>
                    <a:lstStyle>
                      <a:lvl1pPr>
                        <a:spcBef>
                          <a:spcPct val="20000"/>
                        </a:spcBef>
                        <a:spcAft>
                          <a:spcPct val="0"/>
                        </a:spcAft>
                        <a:buClr>
                          <a:srgbClr val="FF6600"/>
                        </a:buClr>
                        <a:buFont typeface="Wingdings" panose="05000000000000000000" pitchFamily="2" charset="2"/>
                        <a:defRPr sz="2800">
                          <a:solidFill>
                            <a:schemeClr val="tx2"/>
                          </a:solidFill>
                          <a:latin typeface="Times New Roman" panose="02020603050405020304" pitchFamily="18" charset="0"/>
                        </a:defRPr>
                      </a:lvl1pPr>
                      <a:lvl2pPr>
                        <a:spcBef>
                          <a:spcPct val="20000"/>
                        </a:spcBef>
                        <a:spcAft>
                          <a:spcPct val="0"/>
                        </a:spcAft>
                        <a:buClr>
                          <a:srgbClr val="FF6600"/>
                        </a:buClr>
                        <a:buFont typeface="Wingdings" panose="05000000000000000000" pitchFamily="2" charset="2"/>
                        <a:defRPr sz="2400">
                          <a:solidFill>
                            <a:schemeClr val="tx2"/>
                          </a:solidFill>
                          <a:latin typeface="Times New Roman" panose="02020603050405020304" pitchFamily="18" charset="0"/>
                        </a:defRPr>
                      </a:lvl2pPr>
                      <a:lvl3pPr>
                        <a:spcBef>
                          <a:spcPct val="20000"/>
                        </a:spcBef>
                        <a:spcAft>
                          <a:spcPct val="0"/>
                        </a:spcAft>
                        <a:buClr>
                          <a:srgbClr val="FF6600"/>
                        </a:buClr>
                        <a:buFont typeface="Wingdings" panose="05000000000000000000" pitchFamily="2" charset="2"/>
                        <a:defRPr sz="2000">
                          <a:solidFill>
                            <a:schemeClr val="tx2"/>
                          </a:solidFill>
                          <a:latin typeface="Times New Roman" panose="02020603050405020304" pitchFamily="18" charset="0"/>
                        </a:defRPr>
                      </a:lvl3pPr>
                      <a:lvl4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4pPr>
                      <a:lvl5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5pPr>
                      <a:lvl6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6pPr>
                      <a:lvl7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7pPr>
                      <a:lvl8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8pPr>
                      <a:lvl9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9pPr>
                    </a:lstStyle>
                    <a:p>
                      <a:pPr marL="0" marR="0" lvl="0" indent="0" algn="ctr" defTabSz="914400" rtl="0" eaLnBrk="0" fontAlgn="base" latinLnBrk="0" hangingPunct="0">
                        <a:lnSpc>
                          <a:spcPct val="70000"/>
                        </a:lnSpc>
                        <a:spcBef>
                          <a:spcPct val="0"/>
                        </a:spcBef>
                        <a:spcAft>
                          <a:spcPct val="0"/>
                        </a:spcAft>
                        <a:buClrTx/>
                        <a:buSzTx/>
                        <a:buFontTx/>
                        <a:buNone/>
                        <a:tabLst/>
                      </a:pPr>
                      <a:endParaRPr kumimoji="0" lang="de-DE" altLang="de-DE" sz="1100" b="0" i="0" u="none" strike="noStrike" cap="none" normalizeH="0" baseline="0">
                        <a:ln>
                          <a:noFill/>
                        </a:ln>
                        <a:solidFill>
                          <a:schemeClr val="tx2"/>
                        </a:solidFill>
                        <a:effectLst/>
                        <a:latin typeface="Arial Narrow" panose="020B0606020202030204" pitchFamily="34" charset="0"/>
                      </a:endParaRPr>
                    </a:p>
                  </a:txBody>
                  <a:tcPr marL="88186" marR="88186" marT="44093" marB="440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de-CH"/>
                    </a:p>
                  </a:txBody>
                  <a:tcPr/>
                </a:tc>
                <a:tc gridSpan="2">
                  <a:txBody>
                    <a:bodyPr/>
                    <a:lstStyle>
                      <a:lvl1pPr>
                        <a:spcBef>
                          <a:spcPct val="20000"/>
                        </a:spcBef>
                        <a:spcAft>
                          <a:spcPct val="0"/>
                        </a:spcAft>
                        <a:buClr>
                          <a:srgbClr val="FF6600"/>
                        </a:buClr>
                        <a:buFont typeface="Wingdings" panose="05000000000000000000" pitchFamily="2" charset="2"/>
                        <a:defRPr sz="2800">
                          <a:solidFill>
                            <a:schemeClr val="tx2"/>
                          </a:solidFill>
                          <a:latin typeface="Times New Roman" panose="02020603050405020304" pitchFamily="18" charset="0"/>
                        </a:defRPr>
                      </a:lvl1pPr>
                      <a:lvl2pPr>
                        <a:spcBef>
                          <a:spcPct val="20000"/>
                        </a:spcBef>
                        <a:spcAft>
                          <a:spcPct val="0"/>
                        </a:spcAft>
                        <a:buClr>
                          <a:srgbClr val="FF6600"/>
                        </a:buClr>
                        <a:buFont typeface="Wingdings" panose="05000000000000000000" pitchFamily="2" charset="2"/>
                        <a:defRPr sz="2400">
                          <a:solidFill>
                            <a:schemeClr val="tx2"/>
                          </a:solidFill>
                          <a:latin typeface="Times New Roman" panose="02020603050405020304" pitchFamily="18" charset="0"/>
                        </a:defRPr>
                      </a:lvl2pPr>
                      <a:lvl3pPr>
                        <a:spcBef>
                          <a:spcPct val="20000"/>
                        </a:spcBef>
                        <a:spcAft>
                          <a:spcPct val="0"/>
                        </a:spcAft>
                        <a:buClr>
                          <a:srgbClr val="FF6600"/>
                        </a:buClr>
                        <a:buFont typeface="Wingdings" panose="05000000000000000000" pitchFamily="2" charset="2"/>
                        <a:defRPr sz="2000">
                          <a:solidFill>
                            <a:schemeClr val="tx2"/>
                          </a:solidFill>
                          <a:latin typeface="Times New Roman" panose="02020603050405020304" pitchFamily="18" charset="0"/>
                        </a:defRPr>
                      </a:lvl3pPr>
                      <a:lvl4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4pPr>
                      <a:lvl5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5pPr>
                      <a:lvl6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6pPr>
                      <a:lvl7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7pPr>
                      <a:lvl8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8pPr>
                      <a:lvl9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9pPr>
                    </a:lstStyle>
                    <a:p>
                      <a:pPr marL="0" marR="0" lvl="0" indent="0" algn="ctr" defTabSz="914400" rtl="0" eaLnBrk="0" fontAlgn="base" latinLnBrk="0" hangingPunct="0">
                        <a:lnSpc>
                          <a:spcPct val="70000"/>
                        </a:lnSpc>
                        <a:spcBef>
                          <a:spcPct val="0"/>
                        </a:spcBef>
                        <a:spcAft>
                          <a:spcPct val="0"/>
                        </a:spcAft>
                        <a:buClrTx/>
                        <a:buSzTx/>
                        <a:buFontTx/>
                        <a:buNone/>
                        <a:tabLst/>
                      </a:pPr>
                      <a:endParaRPr kumimoji="0" lang="de-DE" altLang="de-DE" sz="1100" b="0" i="0" u="none" strike="noStrike" cap="none" normalizeH="0" baseline="0">
                        <a:ln>
                          <a:noFill/>
                        </a:ln>
                        <a:solidFill>
                          <a:schemeClr val="tx2"/>
                        </a:solidFill>
                        <a:effectLst/>
                        <a:latin typeface="Arial Narrow" panose="020B0606020202030204" pitchFamily="34" charset="0"/>
                      </a:endParaRPr>
                    </a:p>
                  </a:txBody>
                  <a:tcPr marL="88186" marR="88186" marT="44093" marB="440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de-CH"/>
                    </a:p>
                  </a:txBody>
                  <a:tcPr/>
                </a:tc>
                <a:tc>
                  <a:txBody>
                    <a:bodyPr/>
                    <a:lstStyle>
                      <a:lvl1pPr>
                        <a:spcBef>
                          <a:spcPct val="20000"/>
                        </a:spcBef>
                        <a:spcAft>
                          <a:spcPct val="0"/>
                        </a:spcAft>
                        <a:buClr>
                          <a:srgbClr val="FF6600"/>
                        </a:buClr>
                        <a:buFont typeface="Wingdings" panose="05000000000000000000" pitchFamily="2" charset="2"/>
                        <a:defRPr sz="2800">
                          <a:solidFill>
                            <a:schemeClr val="tx2"/>
                          </a:solidFill>
                          <a:latin typeface="Times New Roman" panose="02020603050405020304" pitchFamily="18" charset="0"/>
                        </a:defRPr>
                      </a:lvl1pPr>
                      <a:lvl2pPr>
                        <a:spcBef>
                          <a:spcPct val="20000"/>
                        </a:spcBef>
                        <a:spcAft>
                          <a:spcPct val="0"/>
                        </a:spcAft>
                        <a:buClr>
                          <a:srgbClr val="FF6600"/>
                        </a:buClr>
                        <a:buFont typeface="Wingdings" panose="05000000000000000000" pitchFamily="2" charset="2"/>
                        <a:defRPr sz="2400">
                          <a:solidFill>
                            <a:schemeClr val="tx2"/>
                          </a:solidFill>
                          <a:latin typeface="Times New Roman" panose="02020603050405020304" pitchFamily="18" charset="0"/>
                        </a:defRPr>
                      </a:lvl2pPr>
                      <a:lvl3pPr>
                        <a:spcBef>
                          <a:spcPct val="20000"/>
                        </a:spcBef>
                        <a:spcAft>
                          <a:spcPct val="0"/>
                        </a:spcAft>
                        <a:buClr>
                          <a:srgbClr val="FF6600"/>
                        </a:buClr>
                        <a:buFont typeface="Wingdings" panose="05000000000000000000" pitchFamily="2" charset="2"/>
                        <a:defRPr sz="2000">
                          <a:solidFill>
                            <a:schemeClr val="tx2"/>
                          </a:solidFill>
                          <a:latin typeface="Times New Roman" panose="02020603050405020304" pitchFamily="18" charset="0"/>
                        </a:defRPr>
                      </a:lvl3pPr>
                      <a:lvl4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4pPr>
                      <a:lvl5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5pPr>
                      <a:lvl6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6pPr>
                      <a:lvl7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7pPr>
                      <a:lvl8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8pPr>
                      <a:lvl9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9pPr>
                    </a:lstStyle>
                    <a:p>
                      <a:pPr marL="0" marR="0" lvl="0" indent="0" algn="ctr" defTabSz="914400" rtl="0" eaLnBrk="0" fontAlgn="base" latinLnBrk="0" hangingPunct="0">
                        <a:lnSpc>
                          <a:spcPct val="70000"/>
                        </a:lnSpc>
                        <a:spcBef>
                          <a:spcPct val="0"/>
                        </a:spcBef>
                        <a:spcAft>
                          <a:spcPct val="0"/>
                        </a:spcAft>
                        <a:buClrTx/>
                        <a:buSzTx/>
                        <a:buFontTx/>
                        <a:buNone/>
                        <a:tabLst/>
                      </a:pPr>
                      <a:endParaRPr kumimoji="0" lang="de-DE" altLang="de-DE" sz="1100" b="0" i="0" u="none" strike="noStrike" cap="none" normalizeH="0" baseline="0">
                        <a:ln>
                          <a:noFill/>
                        </a:ln>
                        <a:solidFill>
                          <a:schemeClr val="tx2"/>
                        </a:solidFill>
                        <a:effectLst/>
                        <a:latin typeface="Arial Narrow" panose="020B0606020202030204" pitchFamily="34" charset="0"/>
                      </a:endParaRPr>
                    </a:p>
                  </a:txBody>
                  <a:tcPr marL="88186" marR="88186" marT="44093" marB="440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gridSpan="2">
                  <a:txBody>
                    <a:bodyPr/>
                    <a:lstStyle>
                      <a:lvl1pPr>
                        <a:spcBef>
                          <a:spcPct val="20000"/>
                        </a:spcBef>
                        <a:spcAft>
                          <a:spcPct val="0"/>
                        </a:spcAft>
                        <a:buClr>
                          <a:srgbClr val="FF6600"/>
                        </a:buClr>
                        <a:buFont typeface="Wingdings" panose="05000000000000000000" pitchFamily="2" charset="2"/>
                        <a:defRPr sz="2800">
                          <a:solidFill>
                            <a:schemeClr val="tx2"/>
                          </a:solidFill>
                          <a:latin typeface="Times New Roman" panose="02020603050405020304" pitchFamily="18" charset="0"/>
                        </a:defRPr>
                      </a:lvl1pPr>
                      <a:lvl2pPr>
                        <a:spcBef>
                          <a:spcPct val="20000"/>
                        </a:spcBef>
                        <a:spcAft>
                          <a:spcPct val="0"/>
                        </a:spcAft>
                        <a:buClr>
                          <a:srgbClr val="FF6600"/>
                        </a:buClr>
                        <a:buFont typeface="Wingdings" panose="05000000000000000000" pitchFamily="2" charset="2"/>
                        <a:defRPr sz="2400">
                          <a:solidFill>
                            <a:schemeClr val="tx2"/>
                          </a:solidFill>
                          <a:latin typeface="Times New Roman" panose="02020603050405020304" pitchFamily="18" charset="0"/>
                        </a:defRPr>
                      </a:lvl2pPr>
                      <a:lvl3pPr>
                        <a:spcBef>
                          <a:spcPct val="20000"/>
                        </a:spcBef>
                        <a:spcAft>
                          <a:spcPct val="0"/>
                        </a:spcAft>
                        <a:buClr>
                          <a:srgbClr val="FF6600"/>
                        </a:buClr>
                        <a:buFont typeface="Wingdings" panose="05000000000000000000" pitchFamily="2" charset="2"/>
                        <a:defRPr sz="2000">
                          <a:solidFill>
                            <a:schemeClr val="tx2"/>
                          </a:solidFill>
                          <a:latin typeface="Times New Roman" panose="02020603050405020304" pitchFamily="18" charset="0"/>
                        </a:defRPr>
                      </a:lvl3pPr>
                      <a:lvl4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4pPr>
                      <a:lvl5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5pPr>
                      <a:lvl6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6pPr>
                      <a:lvl7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7pPr>
                      <a:lvl8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8pPr>
                      <a:lvl9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9pPr>
                    </a:lstStyle>
                    <a:p>
                      <a:pPr marL="0" marR="0" lvl="0" indent="0" algn="ctr" defTabSz="914400" rtl="0" eaLnBrk="0" fontAlgn="base" latinLnBrk="0" hangingPunct="0">
                        <a:lnSpc>
                          <a:spcPct val="70000"/>
                        </a:lnSpc>
                        <a:spcBef>
                          <a:spcPct val="0"/>
                        </a:spcBef>
                        <a:spcAft>
                          <a:spcPct val="0"/>
                        </a:spcAft>
                        <a:buClrTx/>
                        <a:buSzTx/>
                        <a:buFontTx/>
                        <a:buNone/>
                        <a:tabLst/>
                      </a:pPr>
                      <a:endParaRPr kumimoji="0" lang="de-DE" altLang="de-DE" sz="1100" b="0" i="0" u="none" strike="noStrike" cap="none" normalizeH="0" baseline="0">
                        <a:ln>
                          <a:noFill/>
                        </a:ln>
                        <a:solidFill>
                          <a:schemeClr val="tx2"/>
                        </a:solidFill>
                        <a:effectLst/>
                        <a:latin typeface="Arial Narrow" panose="020B0606020202030204" pitchFamily="34" charset="0"/>
                      </a:endParaRPr>
                    </a:p>
                  </a:txBody>
                  <a:tcPr marL="88186" marR="88186" marT="44093" marB="440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de-CH"/>
                    </a:p>
                  </a:txBody>
                  <a:tcPr/>
                </a:tc>
                <a:extLst>
                  <a:ext uri="{0D108BD9-81ED-4DB2-BD59-A6C34878D82A}">
                    <a16:rowId xmlns:a16="http://schemas.microsoft.com/office/drawing/2014/main" val="1582041724"/>
                  </a:ext>
                </a:extLst>
              </a:tr>
              <a:tr h="427700">
                <a:tc gridSpan="2">
                  <a:txBody>
                    <a:bodyPr/>
                    <a:lstStyle>
                      <a:lvl1pPr>
                        <a:spcBef>
                          <a:spcPct val="20000"/>
                        </a:spcBef>
                        <a:spcAft>
                          <a:spcPct val="0"/>
                        </a:spcAft>
                        <a:buClr>
                          <a:srgbClr val="FF6600"/>
                        </a:buClr>
                        <a:buFont typeface="Wingdings" panose="05000000000000000000" pitchFamily="2" charset="2"/>
                        <a:defRPr sz="2800">
                          <a:solidFill>
                            <a:schemeClr val="tx2"/>
                          </a:solidFill>
                          <a:latin typeface="Times New Roman" panose="02020603050405020304" pitchFamily="18" charset="0"/>
                        </a:defRPr>
                      </a:lvl1pPr>
                      <a:lvl2pPr>
                        <a:spcBef>
                          <a:spcPct val="20000"/>
                        </a:spcBef>
                        <a:spcAft>
                          <a:spcPct val="0"/>
                        </a:spcAft>
                        <a:buClr>
                          <a:srgbClr val="FF6600"/>
                        </a:buClr>
                        <a:buFont typeface="Wingdings" panose="05000000000000000000" pitchFamily="2" charset="2"/>
                        <a:defRPr sz="2400">
                          <a:solidFill>
                            <a:schemeClr val="tx2"/>
                          </a:solidFill>
                          <a:latin typeface="Times New Roman" panose="02020603050405020304" pitchFamily="18" charset="0"/>
                        </a:defRPr>
                      </a:lvl2pPr>
                      <a:lvl3pPr>
                        <a:spcBef>
                          <a:spcPct val="20000"/>
                        </a:spcBef>
                        <a:spcAft>
                          <a:spcPct val="0"/>
                        </a:spcAft>
                        <a:buClr>
                          <a:srgbClr val="FF6600"/>
                        </a:buClr>
                        <a:buFont typeface="Wingdings" panose="05000000000000000000" pitchFamily="2" charset="2"/>
                        <a:defRPr sz="2000">
                          <a:solidFill>
                            <a:schemeClr val="tx2"/>
                          </a:solidFill>
                          <a:latin typeface="Times New Roman" panose="02020603050405020304" pitchFamily="18" charset="0"/>
                        </a:defRPr>
                      </a:lvl3pPr>
                      <a:lvl4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4pPr>
                      <a:lvl5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5pPr>
                      <a:lvl6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6pPr>
                      <a:lvl7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7pPr>
                      <a:lvl8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8pPr>
                      <a:lvl9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9p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de-CH" altLang="de-DE" sz="1100" b="0" i="0" u="none" strike="noStrike" cap="none" normalizeH="0" baseline="0">
                          <a:ln>
                            <a:noFill/>
                          </a:ln>
                          <a:solidFill>
                            <a:schemeClr val="tx2"/>
                          </a:solidFill>
                          <a:effectLst/>
                          <a:latin typeface="Arial Narrow" panose="020B0606020202030204" pitchFamily="34" charset="0"/>
                          <a:cs typeface="Times New Roman" panose="02020603050405020304" pitchFamily="18" charset="0"/>
                        </a:rPr>
                        <a:t>13.00 – 14.15</a:t>
                      </a:r>
                    </a:p>
                    <a:p>
                      <a:pPr marL="0" marR="0" lvl="0" indent="0" algn="ctr" defTabSz="914400" rtl="0" eaLnBrk="0" fontAlgn="base" latinLnBrk="0" hangingPunct="0">
                        <a:lnSpc>
                          <a:spcPct val="70000"/>
                        </a:lnSpc>
                        <a:spcBef>
                          <a:spcPct val="0"/>
                        </a:spcBef>
                        <a:spcAft>
                          <a:spcPct val="0"/>
                        </a:spcAft>
                        <a:buClrTx/>
                        <a:buSzTx/>
                        <a:buFontTx/>
                        <a:buNone/>
                        <a:tabLst/>
                      </a:pPr>
                      <a:r>
                        <a:rPr kumimoji="0" lang="de-CH" altLang="de-DE" sz="1100" b="0" i="0" u="none" strike="noStrike" cap="none" normalizeH="0" baseline="0">
                          <a:ln>
                            <a:noFill/>
                          </a:ln>
                          <a:solidFill>
                            <a:schemeClr val="tx2"/>
                          </a:solidFill>
                          <a:effectLst/>
                          <a:latin typeface="Arial Narrow" panose="020B0606020202030204" pitchFamily="34" charset="0"/>
                          <a:cs typeface="Times New Roman" panose="02020603050405020304" pitchFamily="18" charset="0"/>
                        </a:rPr>
                        <a:t>Kreativ-Atelier</a:t>
                      </a:r>
                    </a:p>
                    <a:p>
                      <a:pPr marL="0" marR="0" lvl="0" indent="0" algn="ctr" defTabSz="914400" rtl="0" eaLnBrk="0" fontAlgn="base" latinLnBrk="0" hangingPunct="0">
                        <a:lnSpc>
                          <a:spcPct val="70000"/>
                        </a:lnSpc>
                        <a:spcBef>
                          <a:spcPct val="0"/>
                        </a:spcBef>
                        <a:spcAft>
                          <a:spcPct val="0"/>
                        </a:spcAft>
                        <a:buClrTx/>
                        <a:buSzTx/>
                        <a:buFontTx/>
                        <a:buNone/>
                        <a:tabLst/>
                      </a:pPr>
                      <a:r>
                        <a:rPr kumimoji="0" lang="de-CH" altLang="de-DE" sz="1100" b="0" i="0" u="none" strike="noStrike" cap="none" normalizeH="0" baseline="0">
                          <a:ln>
                            <a:noFill/>
                          </a:ln>
                          <a:solidFill>
                            <a:schemeClr val="tx2"/>
                          </a:solidFill>
                          <a:effectLst/>
                          <a:latin typeface="Arial Narrow" panose="020B0606020202030204" pitchFamily="34" charset="0"/>
                          <a:cs typeface="Times New Roman" panose="02020603050405020304" pitchFamily="18" charset="0"/>
                        </a:rPr>
                        <a:t>Gruppe II</a:t>
                      </a:r>
                      <a:endParaRPr kumimoji="0" lang="de-CH" altLang="de-DE" sz="1100" b="0" i="0" u="none" strike="noStrike" cap="none" normalizeH="0" baseline="0">
                        <a:ln>
                          <a:noFill/>
                        </a:ln>
                        <a:solidFill>
                          <a:schemeClr val="tx2"/>
                        </a:solidFill>
                        <a:effectLst/>
                        <a:latin typeface="Arial Narrow" panose="020B0606020202030204" pitchFamily="34" charset="0"/>
                      </a:endParaRPr>
                    </a:p>
                  </a:txBody>
                  <a:tcPr marL="88186" marR="88186" marT="44093" marB="440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de-CH"/>
                    </a:p>
                  </a:txBody>
                  <a:tcPr/>
                </a:tc>
                <a:tc gridSpan="2">
                  <a:txBody>
                    <a:bodyPr/>
                    <a:lstStyle>
                      <a:lvl1pPr>
                        <a:spcBef>
                          <a:spcPct val="20000"/>
                        </a:spcBef>
                        <a:spcAft>
                          <a:spcPct val="0"/>
                        </a:spcAft>
                        <a:buClr>
                          <a:srgbClr val="FF6600"/>
                        </a:buClr>
                        <a:buFont typeface="Wingdings" panose="05000000000000000000" pitchFamily="2" charset="2"/>
                        <a:defRPr sz="2800">
                          <a:solidFill>
                            <a:schemeClr val="tx2"/>
                          </a:solidFill>
                          <a:latin typeface="Times New Roman" panose="02020603050405020304" pitchFamily="18" charset="0"/>
                        </a:defRPr>
                      </a:lvl1pPr>
                      <a:lvl2pPr>
                        <a:spcBef>
                          <a:spcPct val="20000"/>
                        </a:spcBef>
                        <a:spcAft>
                          <a:spcPct val="0"/>
                        </a:spcAft>
                        <a:buClr>
                          <a:srgbClr val="FF6600"/>
                        </a:buClr>
                        <a:buFont typeface="Wingdings" panose="05000000000000000000" pitchFamily="2" charset="2"/>
                        <a:defRPr sz="2400">
                          <a:solidFill>
                            <a:schemeClr val="tx2"/>
                          </a:solidFill>
                          <a:latin typeface="Times New Roman" panose="02020603050405020304" pitchFamily="18" charset="0"/>
                        </a:defRPr>
                      </a:lvl2pPr>
                      <a:lvl3pPr>
                        <a:spcBef>
                          <a:spcPct val="20000"/>
                        </a:spcBef>
                        <a:spcAft>
                          <a:spcPct val="0"/>
                        </a:spcAft>
                        <a:buClr>
                          <a:srgbClr val="FF6600"/>
                        </a:buClr>
                        <a:buFont typeface="Wingdings" panose="05000000000000000000" pitchFamily="2" charset="2"/>
                        <a:defRPr sz="2000">
                          <a:solidFill>
                            <a:schemeClr val="tx2"/>
                          </a:solidFill>
                          <a:latin typeface="Times New Roman" panose="02020603050405020304" pitchFamily="18" charset="0"/>
                        </a:defRPr>
                      </a:lvl3pPr>
                      <a:lvl4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4pPr>
                      <a:lvl5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5pPr>
                      <a:lvl6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6pPr>
                      <a:lvl7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7pPr>
                      <a:lvl8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8pPr>
                      <a:lvl9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9p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de-CH" altLang="de-DE" sz="1100" b="0" i="0" u="none" strike="noStrike" cap="none" normalizeH="0" baseline="0">
                          <a:ln>
                            <a:noFill/>
                          </a:ln>
                          <a:solidFill>
                            <a:schemeClr val="tx2"/>
                          </a:solidFill>
                          <a:effectLst/>
                          <a:latin typeface="Arial Narrow" panose="020B0606020202030204" pitchFamily="34" charset="0"/>
                          <a:cs typeface="Times New Roman" panose="02020603050405020304" pitchFamily="18" charset="0"/>
                        </a:rPr>
                        <a:t>14.45 – 16.00</a:t>
                      </a:r>
                    </a:p>
                    <a:p>
                      <a:pPr marL="0" marR="0" lvl="0" indent="0" algn="ctr" defTabSz="914400" rtl="0" eaLnBrk="0" fontAlgn="base" latinLnBrk="0" hangingPunct="0">
                        <a:lnSpc>
                          <a:spcPct val="70000"/>
                        </a:lnSpc>
                        <a:spcBef>
                          <a:spcPct val="0"/>
                        </a:spcBef>
                        <a:spcAft>
                          <a:spcPct val="0"/>
                        </a:spcAft>
                        <a:buClrTx/>
                        <a:buSzTx/>
                        <a:buFontTx/>
                        <a:buNone/>
                        <a:tabLst/>
                      </a:pPr>
                      <a:r>
                        <a:rPr kumimoji="0" lang="de-CH" altLang="de-DE" sz="1100" b="0" i="0" u="none" strike="noStrike" cap="none" normalizeH="0" baseline="0">
                          <a:ln>
                            <a:noFill/>
                          </a:ln>
                          <a:solidFill>
                            <a:schemeClr val="tx2"/>
                          </a:solidFill>
                          <a:effectLst/>
                          <a:latin typeface="Arial Narrow" panose="020B0606020202030204" pitchFamily="34" charset="0"/>
                          <a:cs typeface="Times New Roman" panose="02020603050405020304" pitchFamily="18" charset="0"/>
                        </a:rPr>
                        <a:t>Malgruppe</a:t>
                      </a:r>
                      <a:endParaRPr kumimoji="0" lang="de-CH" altLang="de-DE" sz="1100" b="0" i="0" u="none" strike="noStrike" cap="none" normalizeH="0" baseline="0">
                        <a:ln>
                          <a:noFill/>
                        </a:ln>
                        <a:solidFill>
                          <a:schemeClr val="tx2"/>
                        </a:solidFill>
                        <a:effectLst/>
                        <a:latin typeface="Arial Narrow" panose="020B0606020202030204" pitchFamily="34" charset="0"/>
                      </a:endParaRPr>
                    </a:p>
                  </a:txBody>
                  <a:tcPr marL="88186" marR="88186" marT="44093" marB="440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de-CH"/>
                    </a:p>
                  </a:txBody>
                  <a:tcPr/>
                </a:tc>
                <a:tc gridSpan="2">
                  <a:txBody>
                    <a:bodyPr/>
                    <a:lstStyle>
                      <a:lvl1pPr>
                        <a:spcBef>
                          <a:spcPct val="20000"/>
                        </a:spcBef>
                        <a:spcAft>
                          <a:spcPct val="0"/>
                        </a:spcAft>
                        <a:buClr>
                          <a:srgbClr val="FF6600"/>
                        </a:buClr>
                        <a:buFont typeface="Wingdings" panose="05000000000000000000" pitchFamily="2" charset="2"/>
                        <a:defRPr sz="2800">
                          <a:solidFill>
                            <a:schemeClr val="tx2"/>
                          </a:solidFill>
                          <a:latin typeface="Times New Roman" panose="02020603050405020304" pitchFamily="18" charset="0"/>
                        </a:defRPr>
                      </a:lvl1pPr>
                      <a:lvl2pPr>
                        <a:spcBef>
                          <a:spcPct val="20000"/>
                        </a:spcBef>
                        <a:spcAft>
                          <a:spcPct val="0"/>
                        </a:spcAft>
                        <a:buClr>
                          <a:srgbClr val="FF6600"/>
                        </a:buClr>
                        <a:buFont typeface="Wingdings" panose="05000000000000000000" pitchFamily="2" charset="2"/>
                        <a:defRPr sz="2400">
                          <a:solidFill>
                            <a:schemeClr val="tx2"/>
                          </a:solidFill>
                          <a:latin typeface="Times New Roman" panose="02020603050405020304" pitchFamily="18" charset="0"/>
                        </a:defRPr>
                      </a:lvl2pPr>
                      <a:lvl3pPr>
                        <a:spcBef>
                          <a:spcPct val="20000"/>
                        </a:spcBef>
                        <a:spcAft>
                          <a:spcPct val="0"/>
                        </a:spcAft>
                        <a:buClr>
                          <a:srgbClr val="FF6600"/>
                        </a:buClr>
                        <a:buFont typeface="Wingdings" panose="05000000000000000000" pitchFamily="2" charset="2"/>
                        <a:defRPr sz="2000">
                          <a:solidFill>
                            <a:schemeClr val="tx2"/>
                          </a:solidFill>
                          <a:latin typeface="Times New Roman" panose="02020603050405020304" pitchFamily="18" charset="0"/>
                        </a:defRPr>
                      </a:lvl3pPr>
                      <a:lvl4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4pPr>
                      <a:lvl5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5pPr>
                      <a:lvl6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6pPr>
                      <a:lvl7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7pPr>
                      <a:lvl8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8pPr>
                      <a:lvl9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9p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de-CH" altLang="de-DE" sz="1100" b="0" i="0" u="none" strike="noStrike" cap="none" normalizeH="0" baseline="0">
                          <a:ln>
                            <a:noFill/>
                          </a:ln>
                          <a:solidFill>
                            <a:schemeClr val="tx2"/>
                          </a:solidFill>
                          <a:effectLst/>
                          <a:latin typeface="Arial Narrow" panose="020B0606020202030204" pitchFamily="34" charset="0"/>
                          <a:cs typeface="Times New Roman" panose="02020603050405020304" pitchFamily="18" charset="0"/>
                        </a:rPr>
                        <a:t>13.00 – 14.30</a:t>
                      </a:r>
                    </a:p>
                    <a:p>
                      <a:pPr marL="0" marR="0" lvl="0" indent="0" algn="ctr" defTabSz="914400" rtl="0" eaLnBrk="0" fontAlgn="base" latinLnBrk="0" hangingPunct="0">
                        <a:lnSpc>
                          <a:spcPct val="70000"/>
                        </a:lnSpc>
                        <a:spcBef>
                          <a:spcPct val="0"/>
                        </a:spcBef>
                        <a:spcAft>
                          <a:spcPct val="0"/>
                        </a:spcAft>
                        <a:buClrTx/>
                        <a:buSzTx/>
                        <a:buFontTx/>
                        <a:buNone/>
                        <a:tabLst/>
                      </a:pPr>
                      <a:r>
                        <a:rPr kumimoji="0" lang="de-CH" altLang="de-DE" sz="1100" b="0" i="0" u="none" strike="noStrike" cap="none" normalizeH="0" baseline="0">
                          <a:ln>
                            <a:noFill/>
                          </a:ln>
                          <a:solidFill>
                            <a:schemeClr val="tx2"/>
                          </a:solidFill>
                          <a:effectLst/>
                          <a:latin typeface="Arial Narrow" panose="020B0606020202030204" pitchFamily="34" charset="0"/>
                          <a:cs typeface="Times New Roman" panose="02020603050405020304" pitchFamily="18" charset="0"/>
                        </a:rPr>
                        <a:t>Kreativ-Atelier</a:t>
                      </a:r>
                    </a:p>
                    <a:p>
                      <a:pPr marL="0" marR="0" lvl="0" indent="0" algn="ctr" defTabSz="914400" rtl="0" eaLnBrk="0" fontAlgn="base" latinLnBrk="0" hangingPunct="0">
                        <a:lnSpc>
                          <a:spcPct val="70000"/>
                        </a:lnSpc>
                        <a:spcBef>
                          <a:spcPct val="0"/>
                        </a:spcBef>
                        <a:spcAft>
                          <a:spcPct val="0"/>
                        </a:spcAft>
                        <a:buClrTx/>
                        <a:buSzTx/>
                        <a:buFontTx/>
                        <a:buNone/>
                        <a:tabLst/>
                      </a:pPr>
                      <a:r>
                        <a:rPr kumimoji="0" lang="de-CH" altLang="de-DE" sz="1100" b="0" i="0" u="none" strike="noStrike" cap="none" normalizeH="0" baseline="0">
                          <a:ln>
                            <a:noFill/>
                          </a:ln>
                          <a:solidFill>
                            <a:schemeClr val="tx2"/>
                          </a:solidFill>
                          <a:effectLst/>
                          <a:latin typeface="Arial Narrow" panose="020B0606020202030204" pitchFamily="34" charset="0"/>
                          <a:cs typeface="Times New Roman" panose="02020603050405020304" pitchFamily="18" charset="0"/>
                        </a:rPr>
                        <a:t>Gruppe III</a:t>
                      </a:r>
                      <a:endParaRPr kumimoji="0" lang="de-CH" altLang="de-DE" sz="1100" b="0" i="0" u="none" strike="noStrike" cap="none" normalizeH="0" baseline="0">
                        <a:ln>
                          <a:noFill/>
                        </a:ln>
                        <a:solidFill>
                          <a:schemeClr val="tx2"/>
                        </a:solidFill>
                        <a:effectLst/>
                        <a:latin typeface="Arial Narrow" panose="020B0606020202030204" pitchFamily="34" charset="0"/>
                      </a:endParaRPr>
                    </a:p>
                  </a:txBody>
                  <a:tcPr marL="88186" marR="88186" marT="44093" marB="440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de-CH"/>
                    </a:p>
                  </a:txBody>
                  <a:tcPr/>
                </a:tc>
                <a:tc rowSpan="3">
                  <a:txBody>
                    <a:bodyPr/>
                    <a:lstStyle>
                      <a:lvl1pPr>
                        <a:spcBef>
                          <a:spcPct val="20000"/>
                        </a:spcBef>
                        <a:spcAft>
                          <a:spcPct val="0"/>
                        </a:spcAft>
                        <a:buClr>
                          <a:srgbClr val="FF6600"/>
                        </a:buClr>
                        <a:buFont typeface="Wingdings" panose="05000000000000000000" pitchFamily="2" charset="2"/>
                        <a:defRPr sz="2800">
                          <a:solidFill>
                            <a:schemeClr val="tx2"/>
                          </a:solidFill>
                          <a:latin typeface="Times New Roman" panose="02020603050405020304" pitchFamily="18" charset="0"/>
                        </a:defRPr>
                      </a:lvl1pPr>
                      <a:lvl2pPr>
                        <a:spcBef>
                          <a:spcPct val="20000"/>
                        </a:spcBef>
                        <a:spcAft>
                          <a:spcPct val="0"/>
                        </a:spcAft>
                        <a:buClr>
                          <a:srgbClr val="FF6600"/>
                        </a:buClr>
                        <a:buFont typeface="Wingdings" panose="05000000000000000000" pitchFamily="2" charset="2"/>
                        <a:defRPr sz="2400">
                          <a:solidFill>
                            <a:schemeClr val="tx2"/>
                          </a:solidFill>
                          <a:latin typeface="Times New Roman" panose="02020603050405020304" pitchFamily="18" charset="0"/>
                        </a:defRPr>
                      </a:lvl2pPr>
                      <a:lvl3pPr>
                        <a:spcBef>
                          <a:spcPct val="20000"/>
                        </a:spcBef>
                        <a:spcAft>
                          <a:spcPct val="0"/>
                        </a:spcAft>
                        <a:buClr>
                          <a:srgbClr val="FF6600"/>
                        </a:buClr>
                        <a:buFont typeface="Wingdings" panose="05000000000000000000" pitchFamily="2" charset="2"/>
                        <a:defRPr sz="2000">
                          <a:solidFill>
                            <a:schemeClr val="tx2"/>
                          </a:solidFill>
                          <a:latin typeface="Times New Roman" panose="02020603050405020304" pitchFamily="18" charset="0"/>
                        </a:defRPr>
                      </a:lvl3pPr>
                      <a:lvl4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4pPr>
                      <a:lvl5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5pPr>
                      <a:lvl6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6pPr>
                      <a:lvl7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7pPr>
                      <a:lvl8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8pPr>
                      <a:lvl9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9p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de-CH" altLang="de-DE" sz="1100" b="0" i="0" u="none" strike="noStrike" cap="none" normalizeH="0" baseline="0">
                          <a:ln>
                            <a:noFill/>
                          </a:ln>
                          <a:solidFill>
                            <a:schemeClr val="tx2"/>
                          </a:solidFill>
                          <a:effectLst/>
                          <a:latin typeface="Arial Narrow" panose="020B0606020202030204" pitchFamily="34" charset="0"/>
                          <a:cs typeface="Times New Roman" panose="02020603050405020304" pitchFamily="18" charset="0"/>
                        </a:rPr>
                        <a:t>ab 14.30</a:t>
                      </a:r>
                    </a:p>
                    <a:p>
                      <a:pPr marL="0" marR="0" lvl="0" indent="0" algn="ctr" defTabSz="914400" rtl="0" eaLnBrk="0" fontAlgn="base" latinLnBrk="0" hangingPunct="0">
                        <a:lnSpc>
                          <a:spcPct val="70000"/>
                        </a:lnSpc>
                        <a:spcBef>
                          <a:spcPct val="0"/>
                        </a:spcBef>
                        <a:spcAft>
                          <a:spcPct val="0"/>
                        </a:spcAft>
                        <a:buClrTx/>
                        <a:buSzTx/>
                        <a:buFontTx/>
                        <a:buNone/>
                        <a:tabLst/>
                      </a:pPr>
                      <a:r>
                        <a:rPr kumimoji="0" lang="de-CH" altLang="de-DE" sz="1100" b="0" i="0" u="none" strike="noStrike" cap="none" normalizeH="0" baseline="0">
                          <a:ln>
                            <a:noFill/>
                          </a:ln>
                          <a:solidFill>
                            <a:schemeClr val="tx2"/>
                          </a:solidFill>
                          <a:effectLst/>
                          <a:latin typeface="Arial Narrow" panose="020B0606020202030204" pitchFamily="34" charset="0"/>
                          <a:cs typeface="Times New Roman" panose="02020603050405020304" pitchFamily="18" charset="0"/>
                        </a:rPr>
                        <a:t>Gemeinsamer</a:t>
                      </a:r>
                    </a:p>
                    <a:p>
                      <a:pPr marL="0" marR="0" lvl="0" indent="0" algn="ctr" defTabSz="914400" rtl="0" eaLnBrk="0" fontAlgn="base" latinLnBrk="0" hangingPunct="0">
                        <a:lnSpc>
                          <a:spcPct val="70000"/>
                        </a:lnSpc>
                        <a:spcBef>
                          <a:spcPct val="0"/>
                        </a:spcBef>
                        <a:spcAft>
                          <a:spcPct val="0"/>
                        </a:spcAft>
                        <a:buClrTx/>
                        <a:buSzTx/>
                        <a:buFontTx/>
                        <a:buNone/>
                        <a:tabLst/>
                      </a:pPr>
                      <a:r>
                        <a:rPr kumimoji="0" lang="de-CH" altLang="de-DE" sz="1100" b="0" i="0" u="none" strike="noStrike" cap="none" normalizeH="0" baseline="0">
                          <a:ln>
                            <a:noFill/>
                          </a:ln>
                          <a:solidFill>
                            <a:schemeClr val="tx2"/>
                          </a:solidFill>
                          <a:effectLst/>
                          <a:latin typeface="Arial Narrow" panose="020B0606020202030204" pitchFamily="34" charset="0"/>
                          <a:cs typeface="Times New Roman" panose="02020603050405020304" pitchFamily="18" charset="0"/>
                        </a:rPr>
                        <a:t>Nachmittag</a:t>
                      </a:r>
                      <a:endParaRPr kumimoji="0" lang="de-CH" altLang="de-DE" sz="1100" b="0" i="0" u="none" strike="noStrike" cap="none" normalizeH="0" baseline="0">
                        <a:ln>
                          <a:noFill/>
                        </a:ln>
                        <a:solidFill>
                          <a:schemeClr val="tx2"/>
                        </a:solidFill>
                        <a:effectLst/>
                        <a:latin typeface="Arial Narrow" panose="020B0606020202030204" pitchFamily="34" charset="0"/>
                      </a:endParaRPr>
                    </a:p>
                  </a:txBody>
                  <a:tcPr marL="88186" marR="88186" marT="44093" marB="440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3" gridSpan="2">
                  <a:txBody>
                    <a:bodyPr/>
                    <a:lstStyle>
                      <a:lvl1pPr>
                        <a:spcBef>
                          <a:spcPct val="20000"/>
                        </a:spcBef>
                        <a:spcAft>
                          <a:spcPct val="0"/>
                        </a:spcAft>
                        <a:buClr>
                          <a:srgbClr val="FF6600"/>
                        </a:buClr>
                        <a:buFont typeface="Wingdings" panose="05000000000000000000" pitchFamily="2" charset="2"/>
                        <a:defRPr sz="2800">
                          <a:solidFill>
                            <a:schemeClr val="tx2"/>
                          </a:solidFill>
                          <a:latin typeface="Times New Roman" panose="02020603050405020304" pitchFamily="18" charset="0"/>
                        </a:defRPr>
                      </a:lvl1pPr>
                      <a:lvl2pPr>
                        <a:spcBef>
                          <a:spcPct val="20000"/>
                        </a:spcBef>
                        <a:spcAft>
                          <a:spcPct val="0"/>
                        </a:spcAft>
                        <a:buClr>
                          <a:srgbClr val="FF6600"/>
                        </a:buClr>
                        <a:buFont typeface="Wingdings" panose="05000000000000000000" pitchFamily="2" charset="2"/>
                        <a:defRPr sz="2400">
                          <a:solidFill>
                            <a:schemeClr val="tx2"/>
                          </a:solidFill>
                          <a:latin typeface="Times New Roman" panose="02020603050405020304" pitchFamily="18" charset="0"/>
                        </a:defRPr>
                      </a:lvl2pPr>
                      <a:lvl3pPr>
                        <a:spcBef>
                          <a:spcPct val="20000"/>
                        </a:spcBef>
                        <a:spcAft>
                          <a:spcPct val="0"/>
                        </a:spcAft>
                        <a:buClr>
                          <a:srgbClr val="FF6600"/>
                        </a:buClr>
                        <a:buFont typeface="Wingdings" panose="05000000000000000000" pitchFamily="2" charset="2"/>
                        <a:defRPr sz="2000">
                          <a:solidFill>
                            <a:schemeClr val="tx2"/>
                          </a:solidFill>
                          <a:latin typeface="Times New Roman" panose="02020603050405020304" pitchFamily="18" charset="0"/>
                        </a:defRPr>
                      </a:lvl3pPr>
                      <a:lvl4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4pPr>
                      <a:lvl5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5pPr>
                      <a:lvl6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6pPr>
                      <a:lvl7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7pPr>
                      <a:lvl8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8pPr>
                      <a:lvl9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9p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de-CH" altLang="de-DE" sz="1100" b="0" i="0" u="none" strike="noStrike" cap="none" normalizeH="0" baseline="0">
                          <a:ln>
                            <a:noFill/>
                          </a:ln>
                          <a:solidFill>
                            <a:schemeClr val="tx2"/>
                          </a:solidFill>
                          <a:effectLst/>
                          <a:latin typeface="Arial Narrow" panose="020B0606020202030204" pitchFamily="34" charset="0"/>
                          <a:cs typeface="Times New Roman" panose="02020603050405020304" pitchFamily="18" charset="0"/>
                        </a:rPr>
                        <a:t>14.30 – 15.30</a:t>
                      </a:r>
                    </a:p>
                    <a:p>
                      <a:pPr marL="0" marR="0" lvl="0" indent="0" algn="ctr" defTabSz="914400" rtl="0" eaLnBrk="0" fontAlgn="base" latinLnBrk="0" hangingPunct="0">
                        <a:lnSpc>
                          <a:spcPct val="70000"/>
                        </a:lnSpc>
                        <a:spcBef>
                          <a:spcPct val="0"/>
                        </a:spcBef>
                        <a:spcAft>
                          <a:spcPct val="0"/>
                        </a:spcAft>
                        <a:buClrTx/>
                        <a:buSzTx/>
                        <a:buFontTx/>
                        <a:buNone/>
                        <a:tabLst/>
                      </a:pPr>
                      <a:r>
                        <a:rPr kumimoji="0" lang="de-CH" altLang="de-DE" sz="1100" b="0" i="0" u="none" strike="noStrike" cap="none" normalizeH="0" baseline="0">
                          <a:ln>
                            <a:noFill/>
                          </a:ln>
                          <a:solidFill>
                            <a:schemeClr val="tx2"/>
                          </a:solidFill>
                          <a:effectLst/>
                          <a:latin typeface="Arial Narrow" panose="020B0606020202030204" pitchFamily="34" charset="0"/>
                          <a:cs typeface="Times New Roman" panose="02020603050405020304" pitchFamily="18" charset="0"/>
                        </a:rPr>
                        <a:t>Wochenausklang</a:t>
                      </a:r>
                      <a:endParaRPr kumimoji="0" lang="de-CH" altLang="de-DE" sz="1100" b="0" i="0" u="none" strike="noStrike" cap="none" normalizeH="0" baseline="0">
                        <a:ln>
                          <a:noFill/>
                        </a:ln>
                        <a:solidFill>
                          <a:schemeClr val="tx2"/>
                        </a:solidFill>
                        <a:effectLst/>
                        <a:latin typeface="Arial Narrow" panose="020B0606020202030204" pitchFamily="34" charset="0"/>
                      </a:endParaRPr>
                    </a:p>
                  </a:txBody>
                  <a:tcPr marL="88186" marR="88186" marT="44093" marB="440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3" hMerge="1">
                  <a:txBody>
                    <a:bodyPr/>
                    <a:lstStyle/>
                    <a:p>
                      <a:endParaRPr lang="de-CH"/>
                    </a:p>
                  </a:txBody>
                  <a:tcPr/>
                </a:tc>
                <a:extLst>
                  <a:ext uri="{0D108BD9-81ED-4DB2-BD59-A6C34878D82A}">
                    <a16:rowId xmlns:a16="http://schemas.microsoft.com/office/drawing/2014/main" val="3707182733"/>
                  </a:ext>
                </a:extLst>
              </a:tr>
              <a:tr h="411533">
                <a:tc rowSpan="2" gridSpan="2">
                  <a:txBody>
                    <a:bodyPr/>
                    <a:lstStyle>
                      <a:lvl1pPr>
                        <a:spcBef>
                          <a:spcPct val="20000"/>
                        </a:spcBef>
                        <a:spcAft>
                          <a:spcPct val="0"/>
                        </a:spcAft>
                        <a:buClr>
                          <a:srgbClr val="FF6600"/>
                        </a:buClr>
                        <a:buFont typeface="Wingdings" panose="05000000000000000000" pitchFamily="2" charset="2"/>
                        <a:defRPr sz="2800">
                          <a:solidFill>
                            <a:schemeClr val="tx2"/>
                          </a:solidFill>
                          <a:latin typeface="Times New Roman" panose="02020603050405020304" pitchFamily="18" charset="0"/>
                        </a:defRPr>
                      </a:lvl1pPr>
                      <a:lvl2pPr>
                        <a:spcBef>
                          <a:spcPct val="20000"/>
                        </a:spcBef>
                        <a:spcAft>
                          <a:spcPct val="0"/>
                        </a:spcAft>
                        <a:buClr>
                          <a:srgbClr val="FF6600"/>
                        </a:buClr>
                        <a:buFont typeface="Wingdings" panose="05000000000000000000" pitchFamily="2" charset="2"/>
                        <a:defRPr sz="2400">
                          <a:solidFill>
                            <a:schemeClr val="tx2"/>
                          </a:solidFill>
                          <a:latin typeface="Times New Roman" panose="02020603050405020304" pitchFamily="18" charset="0"/>
                        </a:defRPr>
                      </a:lvl2pPr>
                      <a:lvl3pPr>
                        <a:spcBef>
                          <a:spcPct val="20000"/>
                        </a:spcBef>
                        <a:spcAft>
                          <a:spcPct val="0"/>
                        </a:spcAft>
                        <a:buClr>
                          <a:srgbClr val="FF6600"/>
                        </a:buClr>
                        <a:buFont typeface="Wingdings" panose="05000000000000000000" pitchFamily="2" charset="2"/>
                        <a:defRPr sz="2000">
                          <a:solidFill>
                            <a:schemeClr val="tx2"/>
                          </a:solidFill>
                          <a:latin typeface="Times New Roman" panose="02020603050405020304" pitchFamily="18" charset="0"/>
                        </a:defRPr>
                      </a:lvl3pPr>
                      <a:lvl4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4pPr>
                      <a:lvl5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5pPr>
                      <a:lvl6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6pPr>
                      <a:lvl7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7pPr>
                      <a:lvl8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8pPr>
                      <a:lvl9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CH" altLang="de-DE" sz="1100" b="0" i="0" u="none" strike="noStrike" cap="none" normalizeH="0" baseline="0">
                          <a:ln>
                            <a:noFill/>
                          </a:ln>
                          <a:solidFill>
                            <a:schemeClr val="tx2"/>
                          </a:solidFill>
                          <a:effectLst/>
                          <a:latin typeface="Arial Narrow" panose="020B0606020202030204" pitchFamily="34" charset="0"/>
                          <a:cs typeface="Times New Roman" panose="02020603050405020304" pitchFamily="18" charset="0"/>
                        </a:rPr>
                        <a:t>14.30 – 16.00</a:t>
                      </a:r>
                    </a:p>
                    <a:p>
                      <a:pPr marL="0" marR="0" lvl="0" indent="0" algn="ctr" defTabSz="914400" rtl="0" eaLnBrk="0" fontAlgn="base" latinLnBrk="0" hangingPunct="0">
                        <a:lnSpc>
                          <a:spcPct val="100000"/>
                        </a:lnSpc>
                        <a:spcBef>
                          <a:spcPct val="0"/>
                        </a:spcBef>
                        <a:spcAft>
                          <a:spcPct val="0"/>
                        </a:spcAft>
                        <a:buClrTx/>
                        <a:buSzTx/>
                        <a:buFontTx/>
                        <a:buNone/>
                        <a:tabLst/>
                      </a:pPr>
                      <a:r>
                        <a:rPr kumimoji="0" lang="de-CH" altLang="de-DE" sz="1100" b="0" i="0" u="none" strike="noStrike" cap="none" normalizeH="0" baseline="0">
                          <a:ln>
                            <a:noFill/>
                          </a:ln>
                          <a:solidFill>
                            <a:schemeClr val="tx2"/>
                          </a:solidFill>
                          <a:effectLst/>
                          <a:latin typeface="Arial Narrow" panose="020B0606020202030204" pitchFamily="34" charset="0"/>
                          <a:cs typeface="Times New Roman" panose="02020603050405020304" pitchFamily="18" charset="0"/>
                        </a:rPr>
                        <a:t>Kreativ-Atelier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de-CH" altLang="de-DE" sz="1100" b="0" i="0" u="none" strike="noStrike" cap="none" normalizeH="0" baseline="0">
                          <a:ln>
                            <a:noFill/>
                          </a:ln>
                          <a:solidFill>
                            <a:schemeClr val="tx2"/>
                          </a:solidFill>
                          <a:effectLst/>
                          <a:latin typeface="Arial Narrow" panose="020B0606020202030204" pitchFamily="34" charset="0"/>
                          <a:cs typeface="Times New Roman" panose="02020603050405020304" pitchFamily="18" charset="0"/>
                        </a:rPr>
                        <a:t>Gruppe I</a:t>
                      </a:r>
                      <a:endParaRPr kumimoji="0" lang="de-CH" altLang="de-DE" sz="1100" b="0" i="0" u="none" strike="noStrike" cap="none" normalizeH="0" baseline="0">
                        <a:ln>
                          <a:noFill/>
                        </a:ln>
                        <a:solidFill>
                          <a:schemeClr val="tx2"/>
                        </a:solidFill>
                        <a:effectLst/>
                        <a:latin typeface="Arial Narrow" panose="020B0606020202030204" pitchFamily="34" charset="0"/>
                      </a:endParaRPr>
                    </a:p>
                  </a:txBody>
                  <a:tcPr marL="88186" marR="88186" marT="44093" marB="440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2" hMerge="1">
                  <a:txBody>
                    <a:bodyPr/>
                    <a:lstStyle/>
                    <a:p>
                      <a:endParaRPr lang="de-CH"/>
                    </a:p>
                  </a:txBody>
                  <a:tcPr/>
                </a:tc>
                <a:tc rowSpan="2" gridSpan="2">
                  <a:txBody>
                    <a:bodyPr/>
                    <a:lstStyle>
                      <a:lvl1pPr>
                        <a:spcBef>
                          <a:spcPct val="20000"/>
                        </a:spcBef>
                        <a:spcAft>
                          <a:spcPct val="0"/>
                        </a:spcAft>
                        <a:buClr>
                          <a:srgbClr val="FF6600"/>
                        </a:buClr>
                        <a:buFont typeface="Wingdings" panose="05000000000000000000" pitchFamily="2" charset="2"/>
                        <a:defRPr sz="2800">
                          <a:solidFill>
                            <a:schemeClr val="tx2"/>
                          </a:solidFill>
                          <a:latin typeface="Times New Roman" panose="02020603050405020304" pitchFamily="18" charset="0"/>
                        </a:defRPr>
                      </a:lvl1pPr>
                      <a:lvl2pPr>
                        <a:spcBef>
                          <a:spcPct val="20000"/>
                        </a:spcBef>
                        <a:spcAft>
                          <a:spcPct val="0"/>
                        </a:spcAft>
                        <a:buClr>
                          <a:srgbClr val="FF6600"/>
                        </a:buClr>
                        <a:buFont typeface="Wingdings" panose="05000000000000000000" pitchFamily="2" charset="2"/>
                        <a:defRPr sz="2400">
                          <a:solidFill>
                            <a:schemeClr val="tx2"/>
                          </a:solidFill>
                          <a:latin typeface="Times New Roman" panose="02020603050405020304" pitchFamily="18" charset="0"/>
                        </a:defRPr>
                      </a:lvl2pPr>
                      <a:lvl3pPr>
                        <a:spcBef>
                          <a:spcPct val="20000"/>
                        </a:spcBef>
                        <a:spcAft>
                          <a:spcPct val="0"/>
                        </a:spcAft>
                        <a:buClr>
                          <a:srgbClr val="FF6600"/>
                        </a:buClr>
                        <a:buFont typeface="Wingdings" panose="05000000000000000000" pitchFamily="2" charset="2"/>
                        <a:defRPr sz="2000">
                          <a:solidFill>
                            <a:schemeClr val="tx2"/>
                          </a:solidFill>
                          <a:latin typeface="Times New Roman" panose="02020603050405020304" pitchFamily="18" charset="0"/>
                        </a:defRPr>
                      </a:lvl3pPr>
                      <a:lvl4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4pPr>
                      <a:lvl5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5pPr>
                      <a:lvl6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6pPr>
                      <a:lvl7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7pPr>
                      <a:lvl8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8pPr>
                      <a:lvl9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CH" altLang="de-DE" sz="1100" b="0" i="0" u="none" strike="noStrike" cap="none" normalizeH="0" baseline="0">
                          <a:ln>
                            <a:noFill/>
                          </a:ln>
                          <a:solidFill>
                            <a:schemeClr val="tx2"/>
                          </a:solidFill>
                          <a:effectLst/>
                          <a:latin typeface="Arial Narrow" panose="020B0606020202030204" pitchFamily="34" charset="0"/>
                          <a:cs typeface="Times New Roman" panose="02020603050405020304" pitchFamily="18" charset="0"/>
                        </a:rPr>
                        <a:t>16.00 – 17.00</a:t>
                      </a:r>
                    </a:p>
                    <a:p>
                      <a:pPr marL="0" marR="0" lvl="0" indent="0" algn="ctr" defTabSz="914400" rtl="0" eaLnBrk="0" fontAlgn="base" latinLnBrk="0" hangingPunct="0">
                        <a:lnSpc>
                          <a:spcPct val="100000"/>
                        </a:lnSpc>
                        <a:spcBef>
                          <a:spcPct val="0"/>
                        </a:spcBef>
                        <a:spcAft>
                          <a:spcPct val="0"/>
                        </a:spcAft>
                        <a:buClrTx/>
                        <a:buSzTx/>
                        <a:buFontTx/>
                        <a:buNone/>
                        <a:tabLst/>
                      </a:pPr>
                      <a:r>
                        <a:rPr kumimoji="0" lang="de-CH" altLang="de-DE" sz="1100" b="0" i="0" u="none" strike="noStrike" cap="none" normalizeH="0" baseline="0">
                          <a:ln>
                            <a:noFill/>
                          </a:ln>
                          <a:solidFill>
                            <a:schemeClr val="tx2"/>
                          </a:solidFill>
                          <a:effectLst/>
                          <a:latin typeface="Arial Narrow" panose="020B0606020202030204" pitchFamily="34" charset="0"/>
                          <a:cs typeface="Times New Roman" panose="02020603050405020304" pitchFamily="18" charset="0"/>
                        </a:rPr>
                        <a:t>Sing- und Spielgruppe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de-CH" altLang="de-DE" sz="1100" b="0" i="0" u="none" strike="noStrike" cap="none" normalizeH="0" baseline="0">
                          <a:ln>
                            <a:noFill/>
                          </a:ln>
                          <a:solidFill>
                            <a:schemeClr val="tx2"/>
                          </a:solidFill>
                          <a:effectLst/>
                          <a:latin typeface="Arial Narrow" panose="020B0606020202030204" pitchFamily="34" charset="0"/>
                          <a:cs typeface="Times New Roman" panose="02020603050405020304" pitchFamily="18" charset="0"/>
                        </a:rPr>
                        <a:t>im Ottilienhaus</a:t>
                      </a:r>
                      <a:endParaRPr kumimoji="0" lang="de-CH" altLang="de-DE" sz="1100" b="0" i="0" u="none" strike="noStrike" cap="none" normalizeH="0" baseline="0">
                        <a:ln>
                          <a:noFill/>
                        </a:ln>
                        <a:solidFill>
                          <a:schemeClr val="tx2"/>
                        </a:solidFill>
                        <a:effectLst/>
                        <a:latin typeface="Arial Narrow" panose="020B0606020202030204" pitchFamily="34" charset="0"/>
                      </a:endParaRPr>
                    </a:p>
                  </a:txBody>
                  <a:tcPr marL="88186" marR="88186" marT="44093" marB="440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2" hMerge="1">
                  <a:txBody>
                    <a:bodyPr/>
                    <a:lstStyle/>
                    <a:p>
                      <a:endParaRPr lang="de-CH"/>
                    </a:p>
                  </a:txBody>
                  <a:tcPr/>
                </a:tc>
                <a:tc gridSpan="2">
                  <a:txBody>
                    <a:bodyPr/>
                    <a:lstStyle>
                      <a:lvl1pPr>
                        <a:spcBef>
                          <a:spcPct val="20000"/>
                        </a:spcBef>
                        <a:spcAft>
                          <a:spcPct val="0"/>
                        </a:spcAft>
                        <a:buClr>
                          <a:srgbClr val="FF6600"/>
                        </a:buClr>
                        <a:buFont typeface="Wingdings" panose="05000000000000000000" pitchFamily="2" charset="2"/>
                        <a:defRPr sz="2800">
                          <a:solidFill>
                            <a:schemeClr val="tx2"/>
                          </a:solidFill>
                          <a:latin typeface="Times New Roman" panose="02020603050405020304" pitchFamily="18" charset="0"/>
                        </a:defRPr>
                      </a:lvl1pPr>
                      <a:lvl2pPr>
                        <a:spcBef>
                          <a:spcPct val="20000"/>
                        </a:spcBef>
                        <a:spcAft>
                          <a:spcPct val="0"/>
                        </a:spcAft>
                        <a:buClr>
                          <a:srgbClr val="FF6600"/>
                        </a:buClr>
                        <a:buFont typeface="Wingdings" panose="05000000000000000000" pitchFamily="2" charset="2"/>
                        <a:defRPr sz="2400">
                          <a:solidFill>
                            <a:schemeClr val="tx2"/>
                          </a:solidFill>
                          <a:latin typeface="Times New Roman" panose="02020603050405020304" pitchFamily="18" charset="0"/>
                        </a:defRPr>
                      </a:lvl2pPr>
                      <a:lvl3pPr>
                        <a:spcBef>
                          <a:spcPct val="20000"/>
                        </a:spcBef>
                        <a:spcAft>
                          <a:spcPct val="0"/>
                        </a:spcAft>
                        <a:buClr>
                          <a:srgbClr val="FF6600"/>
                        </a:buClr>
                        <a:buFont typeface="Wingdings" panose="05000000000000000000" pitchFamily="2" charset="2"/>
                        <a:defRPr sz="2000">
                          <a:solidFill>
                            <a:schemeClr val="tx2"/>
                          </a:solidFill>
                          <a:latin typeface="Times New Roman" panose="02020603050405020304" pitchFamily="18" charset="0"/>
                        </a:defRPr>
                      </a:lvl3pPr>
                      <a:lvl4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4pPr>
                      <a:lvl5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5pPr>
                      <a:lvl6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6pPr>
                      <a:lvl7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7pPr>
                      <a:lvl8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8pPr>
                      <a:lvl9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CH" altLang="de-DE" sz="1100" b="0" i="0" u="none" strike="noStrike" cap="none" normalizeH="0" baseline="0">
                          <a:ln>
                            <a:noFill/>
                          </a:ln>
                          <a:solidFill>
                            <a:schemeClr val="tx2"/>
                          </a:solidFill>
                          <a:effectLst/>
                          <a:latin typeface="Arial Narrow" panose="020B0606020202030204" pitchFamily="34" charset="0"/>
                          <a:cs typeface="Times New Roman" panose="02020603050405020304" pitchFamily="18" charset="0"/>
                        </a:rPr>
                        <a:t>14.15 – 15.15</a:t>
                      </a:r>
                    </a:p>
                    <a:p>
                      <a:pPr marL="0" marR="0" lvl="0" indent="0" algn="ctr" defTabSz="914400" rtl="0" eaLnBrk="0" fontAlgn="base" latinLnBrk="0" hangingPunct="0">
                        <a:lnSpc>
                          <a:spcPct val="100000"/>
                        </a:lnSpc>
                        <a:spcBef>
                          <a:spcPct val="0"/>
                        </a:spcBef>
                        <a:spcAft>
                          <a:spcPct val="0"/>
                        </a:spcAft>
                        <a:buClrTx/>
                        <a:buSzTx/>
                        <a:buFontTx/>
                        <a:buNone/>
                        <a:tabLst/>
                      </a:pPr>
                      <a:r>
                        <a:rPr kumimoji="0" lang="de-CH" altLang="de-DE" sz="1100" b="0" i="0" u="none" strike="noStrike" cap="none" normalizeH="0" baseline="0">
                          <a:ln>
                            <a:noFill/>
                          </a:ln>
                          <a:solidFill>
                            <a:schemeClr val="tx2"/>
                          </a:solidFill>
                          <a:effectLst/>
                          <a:latin typeface="Arial Narrow" panose="020B0606020202030204" pitchFamily="34" charset="0"/>
                          <a:cs typeface="Times New Roman" panose="02020603050405020304" pitchFamily="18" charset="0"/>
                        </a:rPr>
                        <a:t>Atem und Bewegung</a:t>
                      </a:r>
                      <a:endParaRPr kumimoji="0" lang="de-CH" altLang="de-DE" sz="1100" b="0" i="0" u="none" strike="noStrike" cap="none" normalizeH="0" baseline="0">
                        <a:ln>
                          <a:noFill/>
                        </a:ln>
                        <a:solidFill>
                          <a:schemeClr val="tx2"/>
                        </a:solidFill>
                        <a:effectLst/>
                        <a:latin typeface="Arial Narrow" panose="020B0606020202030204" pitchFamily="34" charset="0"/>
                      </a:endParaRPr>
                    </a:p>
                  </a:txBody>
                  <a:tcPr marL="88186" marR="88186" marT="44093" marB="440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de-CH"/>
                    </a:p>
                  </a:txBody>
                  <a:tcPr/>
                </a:tc>
                <a:tc vMerge="1">
                  <a:txBody>
                    <a:bodyPr/>
                    <a:lstStyle/>
                    <a:p>
                      <a:endParaRPr lang="de-CH"/>
                    </a:p>
                  </a:txBody>
                  <a:tcPr/>
                </a:tc>
                <a:tc gridSpan="2" vMerge="1">
                  <a:txBody>
                    <a:bodyPr/>
                    <a:lstStyle/>
                    <a:p>
                      <a:endParaRPr lang="de-CH"/>
                    </a:p>
                  </a:txBody>
                  <a:tcPr/>
                </a:tc>
                <a:tc hMerge="1" vMerge="1">
                  <a:txBody>
                    <a:bodyPr/>
                    <a:lstStyle/>
                    <a:p>
                      <a:endParaRPr lang="de-CH"/>
                    </a:p>
                  </a:txBody>
                  <a:tcPr/>
                </a:tc>
                <a:extLst>
                  <a:ext uri="{0D108BD9-81ED-4DB2-BD59-A6C34878D82A}">
                    <a16:rowId xmlns:a16="http://schemas.microsoft.com/office/drawing/2014/main" val="2374484365"/>
                  </a:ext>
                </a:extLst>
              </a:tr>
              <a:tr h="411533">
                <a:tc gridSpan="2" vMerge="1">
                  <a:txBody>
                    <a:bodyPr/>
                    <a:lstStyle/>
                    <a:p>
                      <a:endParaRPr lang="de-CH"/>
                    </a:p>
                  </a:txBody>
                  <a:tcPr/>
                </a:tc>
                <a:tc hMerge="1" vMerge="1">
                  <a:txBody>
                    <a:bodyPr/>
                    <a:lstStyle/>
                    <a:p>
                      <a:endParaRPr lang="de-CH"/>
                    </a:p>
                  </a:txBody>
                  <a:tcPr/>
                </a:tc>
                <a:tc gridSpan="2" vMerge="1">
                  <a:txBody>
                    <a:bodyPr/>
                    <a:lstStyle/>
                    <a:p>
                      <a:endParaRPr lang="de-CH"/>
                    </a:p>
                  </a:txBody>
                  <a:tcPr/>
                </a:tc>
                <a:tc hMerge="1" vMerge="1">
                  <a:txBody>
                    <a:bodyPr/>
                    <a:lstStyle/>
                    <a:p>
                      <a:endParaRPr lang="de-CH"/>
                    </a:p>
                  </a:txBody>
                  <a:tcPr/>
                </a:tc>
                <a:tc gridSpan="2">
                  <a:txBody>
                    <a:bodyPr/>
                    <a:lstStyle>
                      <a:lvl1pPr>
                        <a:spcBef>
                          <a:spcPct val="20000"/>
                        </a:spcBef>
                        <a:spcAft>
                          <a:spcPct val="0"/>
                        </a:spcAft>
                        <a:buClr>
                          <a:srgbClr val="FF6600"/>
                        </a:buClr>
                        <a:buFont typeface="Wingdings" panose="05000000000000000000" pitchFamily="2" charset="2"/>
                        <a:defRPr sz="2800">
                          <a:solidFill>
                            <a:schemeClr val="tx2"/>
                          </a:solidFill>
                          <a:latin typeface="Times New Roman" panose="02020603050405020304" pitchFamily="18" charset="0"/>
                        </a:defRPr>
                      </a:lvl1pPr>
                      <a:lvl2pPr>
                        <a:spcBef>
                          <a:spcPct val="20000"/>
                        </a:spcBef>
                        <a:spcAft>
                          <a:spcPct val="0"/>
                        </a:spcAft>
                        <a:buClr>
                          <a:srgbClr val="FF6600"/>
                        </a:buClr>
                        <a:buFont typeface="Wingdings" panose="05000000000000000000" pitchFamily="2" charset="2"/>
                        <a:defRPr sz="2400">
                          <a:solidFill>
                            <a:schemeClr val="tx2"/>
                          </a:solidFill>
                          <a:latin typeface="Times New Roman" panose="02020603050405020304" pitchFamily="18" charset="0"/>
                        </a:defRPr>
                      </a:lvl2pPr>
                      <a:lvl3pPr>
                        <a:spcBef>
                          <a:spcPct val="20000"/>
                        </a:spcBef>
                        <a:spcAft>
                          <a:spcPct val="0"/>
                        </a:spcAft>
                        <a:buClr>
                          <a:srgbClr val="FF6600"/>
                        </a:buClr>
                        <a:buFont typeface="Wingdings" panose="05000000000000000000" pitchFamily="2" charset="2"/>
                        <a:defRPr sz="2000">
                          <a:solidFill>
                            <a:schemeClr val="tx2"/>
                          </a:solidFill>
                          <a:latin typeface="Times New Roman" panose="02020603050405020304" pitchFamily="18" charset="0"/>
                        </a:defRPr>
                      </a:lvl3pPr>
                      <a:lvl4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4pPr>
                      <a:lvl5pPr>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5pPr>
                      <a:lvl6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6pPr>
                      <a:lvl7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7pPr>
                      <a:lvl8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8pPr>
                      <a:lvl9pPr eaLnBrk="0" fontAlgn="base" hangingPunct="0">
                        <a:spcBef>
                          <a:spcPct val="20000"/>
                        </a:spcBef>
                        <a:spcAft>
                          <a:spcPct val="0"/>
                        </a:spcAft>
                        <a:buClr>
                          <a:srgbClr val="FF6600"/>
                        </a:buClr>
                        <a:buFont typeface="Wingdings" panose="05000000000000000000" pitchFamily="2" charset="2"/>
                        <a:defRPr>
                          <a:solidFill>
                            <a:schemeClr val="tx2"/>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CH" altLang="de-DE" sz="1100" b="0" i="0" u="none" strike="noStrike" cap="none" normalizeH="0" baseline="0" dirty="0">
                          <a:ln>
                            <a:noFill/>
                          </a:ln>
                          <a:solidFill>
                            <a:schemeClr val="tx2"/>
                          </a:solidFill>
                          <a:effectLst/>
                          <a:latin typeface="Arial Narrow" panose="020B0606020202030204" pitchFamily="34" charset="0"/>
                          <a:cs typeface="Times New Roman" panose="02020603050405020304" pitchFamily="18" charset="0"/>
                        </a:rPr>
                        <a:t>16.00 – 17.30</a:t>
                      </a:r>
                    </a:p>
                    <a:p>
                      <a:pPr marL="0" marR="0" lvl="0" indent="0" algn="ctr" defTabSz="914400" rtl="0" eaLnBrk="0" fontAlgn="base" latinLnBrk="0" hangingPunct="0">
                        <a:lnSpc>
                          <a:spcPct val="100000"/>
                        </a:lnSpc>
                        <a:spcBef>
                          <a:spcPct val="0"/>
                        </a:spcBef>
                        <a:spcAft>
                          <a:spcPct val="0"/>
                        </a:spcAft>
                        <a:buClrTx/>
                        <a:buSzTx/>
                        <a:buFontTx/>
                        <a:buNone/>
                        <a:tabLst/>
                      </a:pPr>
                      <a:r>
                        <a:rPr kumimoji="0" lang="de-CH" altLang="de-DE" sz="1100" b="0" i="0" u="none" strike="noStrike" cap="none" normalizeH="0" baseline="0" dirty="0">
                          <a:ln>
                            <a:noFill/>
                          </a:ln>
                          <a:solidFill>
                            <a:schemeClr val="tx2"/>
                          </a:solidFill>
                          <a:effectLst/>
                          <a:latin typeface="Arial Narrow" panose="020B0606020202030204" pitchFamily="34" charset="0"/>
                          <a:cs typeface="Times New Roman" panose="02020603050405020304" pitchFamily="18" charset="0"/>
                        </a:rPr>
                        <a:t>Gruppe Essstörungen</a:t>
                      </a:r>
                      <a:endParaRPr kumimoji="0" lang="de-CH" altLang="de-DE" sz="1100" b="0" i="0" u="none" strike="noStrike" cap="none" normalizeH="0" baseline="0" dirty="0">
                        <a:ln>
                          <a:noFill/>
                        </a:ln>
                        <a:solidFill>
                          <a:schemeClr val="tx2"/>
                        </a:solidFill>
                        <a:effectLst/>
                        <a:latin typeface="Arial Narrow" panose="020B0606020202030204" pitchFamily="34" charset="0"/>
                      </a:endParaRPr>
                    </a:p>
                  </a:txBody>
                  <a:tcPr marL="88186" marR="88186" marT="44093" marB="440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de-CH"/>
                    </a:p>
                  </a:txBody>
                  <a:tcPr/>
                </a:tc>
                <a:tc vMerge="1">
                  <a:txBody>
                    <a:bodyPr/>
                    <a:lstStyle/>
                    <a:p>
                      <a:endParaRPr lang="de-CH"/>
                    </a:p>
                  </a:txBody>
                  <a:tcPr/>
                </a:tc>
                <a:tc gridSpan="2" vMerge="1">
                  <a:txBody>
                    <a:bodyPr/>
                    <a:lstStyle/>
                    <a:p>
                      <a:endParaRPr lang="de-CH"/>
                    </a:p>
                  </a:txBody>
                  <a:tcPr/>
                </a:tc>
                <a:tc hMerge="1" vMerge="1">
                  <a:txBody>
                    <a:bodyPr/>
                    <a:lstStyle/>
                    <a:p>
                      <a:endParaRPr lang="de-CH"/>
                    </a:p>
                  </a:txBody>
                  <a:tcPr/>
                </a:tc>
                <a:extLst>
                  <a:ext uri="{0D108BD9-81ED-4DB2-BD59-A6C34878D82A}">
                    <a16:rowId xmlns:a16="http://schemas.microsoft.com/office/drawing/2014/main" val="1226381694"/>
                  </a:ext>
                </a:extLst>
              </a:tr>
            </a:tbl>
          </a:graphicData>
        </a:graphic>
      </p:graphicFrame>
      <p:sp>
        <p:nvSpPr>
          <p:cNvPr id="1002582" name="Line 86"/>
          <p:cNvSpPr>
            <a:spLocks noChangeShapeType="1"/>
          </p:cNvSpPr>
          <p:nvPr/>
        </p:nvSpPr>
        <p:spPr bwMode="auto">
          <a:xfrm>
            <a:off x="8541449" y="4197562"/>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CH"/>
          </a:p>
        </p:txBody>
      </p:sp>
    </p:spTree>
    <p:extLst>
      <p:ext uri="{BB962C8B-B14F-4D97-AF65-F5344CB8AC3E}">
        <p14:creationId xmlns:p14="http://schemas.microsoft.com/office/powerpoint/2010/main" val="2937575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sz="quarter"/>
          </p:nvPr>
        </p:nvSpPr>
        <p:spPr>
          <a:xfrm>
            <a:off x="1548557" y="440591"/>
            <a:ext cx="7083099" cy="972185"/>
          </a:xfrm>
        </p:spPr>
        <p:txBody>
          <a:bodyPr/>
          <a:lstStyle/>
          <a:p>
            <a:pPr eaLnBrk="1" hangingPunct="1"/>
            <a:r>
              <a:rPr lang="de-DE" dirty="0" err="1">
                <a:latin typeface="Calibri" pitchFamily="34" charset="0"/>
                <a:cs typeface="Calibri" pitchFamily="34" charset="0"/>
              </a:rPr>
              <a:t>Switzerland</a:t>
            </a:r>
            <a:r>
              <a:rPr lang="de-DE" dirty="0">
                <a:latin typeface="Calibri" pitchFamily="34" charset="0"/>
                <a:cs typeface="Calibri" pitchFamily="34" charset="0"/>
              </a:rPr>
              <a:t> - </a:t>
            </a:r>
            <a:r>
              <a:rPr lang="de-DE" dirty="0" err="1">
                <a:latin typeface="Calibri" pitchFamily="34" charset="0"/>
                <a:cs typeface="Calibri" pitchFamily="34" charset="0"/>
              </a:rPr>
              <a:t>more</a:t>
            </a:r>
            <a:r>
              <a:rPr lang="de-DE" dirty="0">
                <a:latin typeface="Calibri" pitchFamily="34" charset="0"/>
                <a:cs typeface="Calibri" pitchFamily="34" charset="0"/>
              </a:rPr>
              <a:t> </a:t>
            </a:r>
            <a:r>
              <a:rPr lang="de-DE" dirty="0" err="1">
                <a:latin typeface="Calibri" pitchFamily="34" charset="0"/>
                <a:cs typeface="Calibri" pitchFamily="34" charset="0"/>
              </a:rPr>
              <a:t>than</a:t>
            </a:r>
            <a:r>
              <a:rPr lang="de-DE" dirty="0">
                <a:latin typeface="Calibri" pitchFamily="34" charset="0"/>
                <a:cs typeface="Calibri" pitchFamily="34" charset="0"/>
              </a:rPr>
              <a:t> </a:t>
            </a:r>
            <a:r>
              <a:rPr lang="de-DE" dirty="0" err="1">
                <a:latin typeface="Calibri" pitchFamily="34" charset="0"/>
                <a:cs typeface="Calibri" pitchFamily="34" charset="0"/>
              </a:rPr>
              <a:t>tourism</a:t>
            </a:r>
            <a:endParaRPr lang="de-DE" dirty="0">
              <a:latin typeface="Calibri" pitchFamily="34" charset="0"/>
              <a:cs typeface="Calibri" pitchFamily="34" charset="0"/>
            </a:endParaRPr>
          </a:p>
        </p:txBody>
      </p:sp>
      <p:pic>
        <p:nvPicPr>
          <p:cNvPr id="5" name="Inhaltsplatzhalter 4"/>
          <p:cNvPicPr>
            <a:picLocks noGrp="1" noChangeAspect="1"/>
          </p:cNvPicPr>
          <p:nvPr>
            <p:ph sz="quarter" idx="2"/>
          </p:nvPr>
        </p:nvPicPr>
        <p:blipFill>
          <a:blip r:embed="rId3" cstate="screen">
            <a:extLst>
              <a:ext uri="{28A0092B-C50C-407E-A947-70E740481C1C}">
                <a14:useLocalDpi xmlns:a14="http://schemas.microsoft.com/office/drawing/2010/main"/>
              </a:ext>
            </a:extLst>
          </a:blip>
          <a:stretch>
            <a:fillRect/>
          </a:stretch>
        </p:blipFill>
        <p:spPr>
          <a:xfrm>
            <a:off x="5155465" y="1412776"/>
            <a:ext cx="3267919" cy="2178613"/>
          </a:xfrm>
        </p:spPr>
      </p:pic>
      <p:pic>
        <p:nvPicPr>
          <p:cNvPr id="7" name="Inhaltsplatzhalter 6"/>
          <p:cNvPicPr>
            <a:picLocks noGrp="1" noChangeAspect="1"/>
          </p:cNvPicPr>
          <p:nvPr>
            <p:ph sz="quarter" idx="3"/>
          </p:nvPr>
        </p:nvPicPr>
        <p:blipFill rotWithShape="1">
          <a:blip r:embed="rId4" cstate="screen">
            <a:extLst>
              <a:ext uri="{28A0092B-C50C-407E-A947-70E740481C1C}">
                <a14:useLocalDpi xmlns:a14="http://schemas.microsoft.com/office/drawing/2010/main"/>
              </a:ext>
            </a:extLst>
          </a:blip>
          <a:srcRect/>
          <a:stretch/>
        </p:blipFill>
        <p:spPr>
          <a:xfrm>
            <a:off x="1560322" y="3743325"/>
            <a:ext cx="3204495" cy="2284315"/>
          </a:xfrm>
        </p:spPr>
      </p:pic>
      <p:pic>
        <p:nvPicPr>
          <p:cNvPr id="13" name="Inhaltsplatzhalter 12"/>
          <p:cNvPicPr>
            <a:picLocks noGrp="1" noChangeAspect="1"/>
          </p:cNvPicPr>
          <p:nvPr>
            <p:ph sz="quarter" idx="4"/>
          </p:nvPr>
        </p:nvPicPr>
        <p:blipFill>
          <a:blip r:embed="rId5" cstate="screen">
            <a:extLst>
              <a:ext uri="{28A0092B-C50C-407E-A947-70E740481C1C}">
                <a14:useLocalDpi xmlns:a14="http://schemas.microsoft.com/office/drawing/2010/main"/>
              </a:ext>
            </a:extLst>
          </a:blip>
          <a:stretch>
            <a:fillRect/>
          </a:stretch>
        </p:blipFill>
        <p:spPr>
          <a:xfrm>
            <a:off x="5138600" y="3738366"/>
            <a:ext cx="3263924" cy="2275342"/>
          </a:xfrm>
        </p:spPr>
      </p:pic>
      <p:pic>
        <p:nvPicPr>
          <p:cNvPr id="6" name="Grafik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48557" y="1412776"/>
            <a:ext cx="3204496" cy="2148352"/>
          </a:xfrm>
          <a:prstGeom prst="rect">
            <a:avLst/>
          </a:prstGeom>
        </p:spPr>
      </p:pic>
    </p:spTree>
    <p:extLst>
      <p:ext uri="{BB962C8B-B14F-4D97-AF65-F5344CB8AC3E}">
        <p14:creationId xmlns:p14="http://schemas.microsoft.com/office/powerpoint/2010/main" val="1001912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4546" name="Rectangle 2"/>
          <p:cNvSpPr>
            <a:spLocks noGrp="1" noChangeArrowheads="1"/>
          </p:cNvSpPr>
          <p:nvPr>
            <p:ph type="title"/>
          </p:nvPr>
        </p:nvSpPr>
        <p:spPr/>
        <p:txBody>
          <a:bodyPr/>
          <a:lstStyle/>
          <a:p>
            <a:r>
              <a:rPr lang="de-CH" altLang="de-DE"/>
              <a:t>Practical skills training</a:t>
            </a:r>
            <a:endParaRPr lang="de-DE" altLang="de-DE"/>
          </a:p>
        </p:txBody>
      </p:sp>
      <p:sp>
        <p:nvSpPr>
          <p:cNvPr id="1004547" name="Rectangle 3"/>
          <p:cNvSpPr>
            <a:spLocks noGrp="1" noChangeArrowheads="1"/>
          </p:cNvSpPr>
          <p:nvPr>
            <p:ph type="body" idx="1"/>
          </p:nvPr>
        </p:nvSpPr>
        <p:spPr>
          <a:xfrm>
            <a:off x="4788917" y="1700809"/>
            <a:ext cx="4932933" cy="4425355"/>
          </a:xfrm>
          <a:noFill/>
          <a:ln/>
        </p:spPr>
        <p:txBody>
          <a:bodyPr/>
          <a:lstStyle/>
          <a:p>
            <a:r>
              <a:rPr lang="en-US" altLang="de-DE" dirty="0"/>
              <a:t>House keeping</a:t>
            </a:r>
          </a:p>
          <a:p>
            <a:r>
              <a:rPr lang="en-US" altLang="de-DE" dirty="0"/>
              <a:t>Cooking</a:t>
            </a:r>
          </a:p>
          <a:p>
            <a:r>
              <a:rPr lang="en-US" altLang="de-DE" dirty="0"/>
              <a:t>Self assertiveness</a:t>
            </a:r>
          </a:p>
          <a:p>
            <a:r>
              <a:rPr lang="en-US" altLang="de-DE" dirty="0"/>
              <a:t>Dealing with the administration; social obligations</a:t>
            </a:r>
          </a:p>
          <a:p>
            <a:r>
              <a:rPr lang="en-US" altLang="de-DE" dirty="0"/>
              <a:t>Applying for a job</a:t>
            </a:r>
          </a:p>
          <a:p>
            <a:r>
              <a:rPr lang="en-US" altLang="de-DE" dirty="0"/>
              <a:t>Anxiety reduction training </a:t>
            </a:r>
            <a:br>
              <a:rPr lang="en-US" altLang="de-DE" dirty="0"/>
            </a:br>
            <a:r>
              <a:rPr lang="en-US" altLang="de-DE" dirty="0"/>
              <a:t>(e.g. shopping, bus rides)</a:t>
            </a:r>
          </a:p>
          <a:p>
            <a:endParaRPr lang="en-US" altLang="de-DE" dirty="0"/>
          </a:p>
        </p:txBody>
      </p:sp>
      <p:pic>
        <p:nvPicPr>
          <p:cNvPr id="4" name="Picture 2" descr="PICT0131"/>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44789" y="1687736"/>
            <a:ext cx="5042842" cy="3109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1683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sz="quarter"/>
          </p:nvPr>
        </p:nvSpPr>
        <p:spPr>
          <a:xfrm>
            <a:off x="612453" y="332705"/>
            <a:ext cx="8190996" cy="1008063"/>
          </a:xfrm>
        </p:spPr>
        <p:txBody>
          <a:bodyPr/>
          <a:lstStyle/>
          <a:p>
            <a:pPr eaLnBrk="1" hangingPunct="1"/>
            <a:r>
              <a:rPr lang="de-DE" dirty="0"/>
              <a:t>Milieu-</a:t>
            </a:r>
            <a:r>
              <a:rPr lang="de-DE" dirty="0" err="1"/>
              <a:t>Therapy</a:t>
            </a:r>
            <a:endParaRPr lang="de-DE" dirty="0"/>
          </a:p>
        </p:txBody>
      </p:sp>
      <p:pic>
        <p:nvPicPr>
          <p:cNvPr id="12291" name="Picture 9" descr="Maltherapie1"/>
          <p:cNvPicPr>
            <a:picLocks noGrp="1" noChangeAspect="1" noChangeArrowheads="1"/>
          </p:cNvPicPr>
          <p:nvPr>
            <p:ph sz="quarter" idx="1"/>
          </p:nvPr>
        </p:nvPicPr>
        <p:blipFill>
          <a:blip r:embed="rId3">
            <a:extLst>
              <a:ext uri="{28A0092B-C50C-407E-A947-70E740481C1C}">
                <a14:useLocalDpi xmlns:a14="http://schemas.microsoft.com/office/drawing/2010/main"/>
              </a:ext>
            </a:extLst>
          </a:blip>
          <a:srcRect/>
          <a:stretch>
            <a:fillRect/>
          </a:stretch>
        </p:blipFill>
        <p:spPr>
          <a:xfrm>
            <a:off x="1504307" y="1340768"/>
            <a:ext cx="3267154" cy="2178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2" name="Picture 10" descr="DSC01729"/>
          <p:cNvPicPr>
            <a:picLocks noGrp="1" noChangeAspect="1" noChangeArrowheads="1"/>
          </p:cNvPicPr>
          <p:nvPr>
            <p:ph sz="quarter" idx="2"/>
          </p:nvPr>
        </p:nvPicPr>
        <p:blipFill>
          <a:blip r:embed="rId4">
            <a:extLst>
              <a:ext uri="{28A0092B-C50C-407E-A947-70E740481C1C}">
                <a14:useLocalDpi xmlns:a14="http://schemas.microsoft.com/office/drawing/2010/main"/>
              </a:ext>
            </a:extLst>
          </a:blip>
          <a:srcRect/>
          <a:stretch>
            <a:fillRect/>
          </a:stretch>
        </p:blipFill>
        <p:spPr>
          <a:xfrm>
            <a:off x="4976616" y="1340770"/>
            <a:ext cx="3268685" cy="215258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3" name="Picture 11" descr="2"/>
          <p:cNvPicPr>
            <a:picLocks noGrp="1" noChangeAspect="1" noChangeArrowheads="1"/>
          </p:cNvPicPr>
          <p:nvPr>
            <p:ph sz="quarter" idx="3"/>
          </p:nvPr>
        </p:nvPicPr>
        <p:blipFill>
          <a:blip r:embed="rId5">
            <a:extLst>
              <a:ext uri="{28A0092B-C50C-407E-A947-70E740481C1C}">
                <a14:useLocalDpi xmlns:a14="http://schemas.microsoft.com/office/drawing/2010/main"/>
              </a:ext>
            </a:extLst>
          </a:blip>
          <a:srcRect/>
          <a:stretch>
            <a:fillRect/>
          </a:stretch>
        </p:blipFill>
        <p:spPr>
          <a:xfrm>
            <a:off x="1504306" y="3632675"/>
            <a:ext cx="3264092" cy="208369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4" name="Picture 12" descr="Aufenthaltsraum-12"/>
          <p:cNvPicPr>
            <a:picLocks noGrp="1" noChangeAspect="1" noChangeArrowheads="1"/>
          </p:cNvPicPr>
          <p:nvPr>
            <p:ph sz="quarter" idx="4"/>
          </p:nvPr>
        </p:nvPicPr>
        <p:blipFill>
          <a:blip r:embed="rId6">
            <a:extLst>
              <a:ext uri="{28A0092B-C50C-407E-A947-70E740481C1C}">
                <a14:useLocalDpi xmlns:a14="http://schemas.microsoft.com/office/drawing/2010/main"/>
              </a:ext>
            </a:extLst>
          </a:blip>
          <a:srcRect/>
          <a:stretch>
            <a:fillRect/>
          </a:stretch>
        </p:blipFill>
        <p:spPr>
          <a:xfrm>
            <a:off x="4976616" y="3632675"/>
            <a:ext cx="3268685" cy="208369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873960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sz="quarter"/>
          </p:nvPr>
        </p:nvSpPr>
        <p:spPr>
          <a:xfrm>
            <a:off x="828477" y="260352"/>
            <a:ext cx="8190996" cy="1008063"/>
          </a:xfrm>
        </p:spPr>
        <p:txBody>
          <a:bodyPr/>
          <a:lstStyle/>
          <a:p>
            <a:pPr eaLnBrk="1" hangingPunct="1"/>
            <a:r>
              <a:rPr lang="de-DE"/>
              <a:t>Milieu-Therapy</a:t>
            </a:r>
          </a:p>
        </p:txBody>
      </p:sp>
      <p:pic>
        <p:nvPicPr>
          <p:cNvPr id="13315" name="Picture 8" descr="Tagesklinik-032"/>
          <p:cNvPicPr>
            <a:picLocks noGrp="1" noChangeAspect="1" noChangeArrowheads="1"/>
          </p:cNvPicPr>
          <p:nvPr>
            <p:ph sz="quarter" idx="1"/>
          </p:nvPr>
        </p:nvPicPr>
        <p:blipFill>
          <a:blip r:embed="rId3">
            <a:extLst>
              <a:ext uri="{28A0092B-C50C-407E-A947-70E740481C1C}">
                <a14:useLocalDpi xmlns:a14="http://schemas.microsoft.com/office/drawing/2010/main"/>
              </a:ext>
            </a:extLst>
          </a:blip>
          <a:srcRect/>
          <a:stretch>
            <a:fillRect/>
          </a:stretch>
        </p:blipFill>
        <p:spPr>
          <a:xfrm>
            <a:off x="1559477" y="1340768"/>
            <a:ext cx="3268685" cy="2178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6" name="Picture 10" descr="Catherine_2"/>
          <p:cNvPicPr>
            <a:picLocks noGrp="1" noChangeAspect="1" noChangeArrowheads="1"/>
          </p:cNvPicPr>
          <p:nvPr>
            <p:ph sz="quarter" idx="2"/>
          </p:nvPr>
        </p:nvPicPr>
        <p:blipFill>
          <a:blip r:embed="rId4">
            <a:extLst>
              <a:ext uri="{28A0092B-C50C-407E-A947-70E740481C1C}">
                <a14:useLocalDpi xmlns:a14="http://schemas.microsoft.com/office/drawing/2010/main"/>
              </a:ext>
            </a:extLst>
          </a:blip>
          <a:srcRect/>
          <a:stretch>
            <a:fillRect/>
          </a:stretch>
        </p:blipFill>
        <p:spPr>
          <a:xfrm>
            <a:off x="5048626" y="1340768"/>
            <a:ext cx="3267154" cy="2178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7" name="Picture 12" descr="Tagesklinik-070"/>
          <p:cNvPicPr>
            <a:picLocks noGrp="1" noChangeAspect="1" noChangeArrowheads="1"/>
          </p:cNvPicPr>
          <p:nvPr>
            <p:ph sz="quarter" idx="3"/>
          </p:nvPr>
        </p:nvPicPr>
        <p:blipFill>
          <a:blip r:embed="rId5">
            <a:extLst>
              <a:ext uri="{28A0092B-C50C-407E-A947-70E740481C1C}">
                <a14:useLocalDpi xmlns:a14="http://schemas.microsoft.com/office/drawing/2010/main"/>
              </a:ext>
            </a:extLst>
          </a:blip>
          <a:srcRect/>
          <a:stretch>
            <a:fillRect/>
          </a:stretch>
        </p:blipFill>
        <p:spPr>
          <a:xfrm>
            <a:off x="1559477" y="3666359"/>
            <a:ext cx="3268685" cy="2178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8" name="Picture 14" descr="Tagesklinik-117"/>
          <p:cNvPicPr>
            <a:picLocks noGrp="1" noChangeAspect="1" noChangeArrowheads="1"/>
          </p:cNvPicPr>
          <p:nvPr>
            <p:ph sz="quarter" idx="4"/>
          </p:nvPr>
        </p:nvPicPr>
        <p:blipFill>
          <a:blip r:embed="rId6">
            <a:extLst>
              <a:ext uri="{28A0092B-C50C-407E-A947-70E740481C1C}">
                <a14:useLocalDpi xmlns:a14="http://schemas.microsoft.com/office/drawing/2010/main"/>
              </a:ext>
            </a:extLst>
          </a:blip>
          <a:srcRect/>
          <a:stretch>
            <a:fillRect/>
          </a:stretch>
        </p:blipFill>
        <p:spPr>
          <a:xfrm>
            <a:off x="5048624" y="3666359"/>
            <a:ext cx="3268685" cy="2178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299647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1714" name="Rectangle 2"/>
          <p:cNvSpPr>
            <a:spLocks noGrp="1" noChangeArrowheads="1"/>
          </p:cNvSpPr>
          <p:nvPr>
            <p:ph type="title"/>
          </p:nvPr>
        </p:nvSpPr>
        <p:spPr/>
        <p:txBody>
          <a:bodyPr/>
          <a:lstStyle/>
          <a:p>
            <a:r>
              <a:rPr lang="de-CH" altLang="de-DE"/>
              <a:t>Patient rights and responsibility</a:t>
            </a:r>
            <a:endParaRPr lang="de-DE" altLang="de-DE"/>
          </a:p>
        </p:txBody>
      </p:sp>
      <p:sp>
        <p:nvSpPr>
          <p:cNvPr id="1011715" name="Rectangle 3"/>
          <p:cNvSpPr>
            <a:spLocks noGrp="1" noChangeArrowheads="1"/>
          </p:cNvSpPr>
          <p:nvPr>
            <p:ph type="body" idx="1"/>
          </p:nvPr>
        </p:nvSpPr>
        <p:spPr/>
        <p:txBody>
          <a:bodyPr/>
          <a:lstStyle/>
          <a:p>
            <a:pPr>
              <a:lnSpc>
                <a:spcPct val="90000"/>
              </a:lnSpc>
            </a:pPr>
            <a:r>
              <a:rPr lang="en-US" altLang="de-DE" sz="2315" dirty="0"/>
              <a:t>Confidentiality (no information to others without permission)</a:t>
            </a:r>
          </a:p>
          <a:p>
            <a:pPr>
              <a:lnSpc>
                <a:spcPct val="90000"/>
              </a:lnSpc>
            </a:pPr>
            <a:r>
              <a:rPr lang="en-US" altLang="de-DE" sz="2315" dirty="0"/>
              <a:t>Complaints regarding treatment (verbally or written) </a:t>
            </a:r>
          </a:p>
          <a:p>
            <a:pPr>
              <a:lnSpc>
                <a:spcPct val="90000"/>
              </a:lnSpc>
            </a:pPr>
            <a:r>
              <a:rPr lang="en-US" altLang="de-DE" sz="2315" dirty="0"/>
              <a:t>Entitlement to read patient documentation </a:t>
            </a:r>
          </a:p>
          <a:p>
            <a:pPr>
              <a:lnSpc>
                <a:spcPct val="90000"/>
              </a:lnSpc>
            </a:pPr>
            <a:r>
              <a:rPr lang="en-US" altLang="de-DE" sz="2315" dirty="0"/>
              <a:t>In case of involuntary hospitalization – the right to appeal to the psychiatric commission</a:t>
            </a:r>
          </a:p>
          <a:p>
            <a:pPr>
              <a:lnSpc>
                <a:spcPct val="90000"/>
              </a:lnSpc>
            </a:pPr>
            <a:endParaRPr lang="en-US" altLang="de-DE" sz="2315" dirty="0"/>
          </a:p>
          <a:p>
            <a:pPr>
              <a:lnSpc>
                <a:spcPct val="90000"/>
              </a:lnSpc>
              <a:buFont typeface="Wingdings" panose="05000000000000000000" pitchFamily="2" charset="2"/>
              <a:buNone/>
            </a:pPr>
            <a:r>
              <a:rPr lang="en-US" altLang="de-DE" sz="2315" b="1" dirty="0"/>
              <a:t>Obligations</a:t>
            </a:r>
          </a:p>
          <a:p>
            <a:pPr>
              <a:lnSpc>
                <a:spcPct val="90000"/>
              </a:lnSpc>
            </a:pPr>
            <a:r>
              <a:rPr lang="en-US" altLang="de-DE" sz="2315" dirty="0"/>
              <a:t>Following the doctor’s and  medical team’s advice </a:t>
            </a:r>
          </a:p>
          <a:p>
            <a:pPr>
              <a:lnSpc>
                <a:spcPct val="90000"/>
              </a:lnSpc>
            </a:pPr>
            <a:r>
              <a:rPr lang="en-US" altLang="de-DE" sz="2315" dirty="0"/>
              <a:t>Taking the prescribed medication</a:t>
            </a:r>
          </a:p>
          <a:p>
            <a:pPr>
              <a:lnSpc>
                <a:spcPct val="90000"/>
              </a:lnSpc>
            </a:pPr>
            <a:r>
              <a:rPr lang="en-US" altLang="de-DE" sz="2315" dirty="0"/>
              <a:t>Participating in the therapeutic program</a:t>
            </a:r>
          </a:p>
          <a:p>
            <a:pPr>
              <a:lnSpc>
                <a:spcPct val="90000"/>
              </a:lnSpc>
            </a:pPr>
            <a:r>
              <a:rPr lang="en-US" altLang="de-DE" sz="2315" dirty="0"/>
              <a:t>Cleanliness and care for dishes, furniture and rooms etc.</a:t>
            </a:r>
          </a:p>
        </p:txBody>
      </p:sp>
    </p:spTree>
    <p:extLst>
      <p:ext uri="{BB962C8B-B14F-4D97-AF65-F5344CB8AC3E}">
        <p14:creationId xmlns:p14="http://schemas.microsoft.com/office/powerpoint/2010/main" val="31221327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1954" name="Rectangle 2"/>
          <p:cNvSpPr>
            <a:spLocks noGrp="1" noChangeArrowheads="1"/>
          </p:cNvSpPr>
          <p:nvPr>
            <p:ph type="title"/>
          </p:nvPr>
        </p:nvSpPr>
        <p:spPr/>
        <p:txBody>
          <a:bodyPr/>
          <a:lstStyle/>
          <a:p>
            <a:r>
              <a:rPr lang="de-CH" altLang="de-DE"/>
              <a:t>Psychotherapeutic methods</a:t>
            </a:r>
            <a:endParaRPr lang="de-DE" altLang="de-DE"/>
          </a:p>
        </p:txBody>
      </p:sp>
      <p:sp>
        <p:nvSpPr>
          <p:cNvPr id="1021955" name="Rectangle 3"/>
          <p:cNvSpPr>
            <a:spLocks noGrp="1" noChangeArrowheads="1"/>
          </p:cNvSpPr>
          <p:nvPr>
            <p:ph type="body" idx="1"/>
          </p:nvPr>
        </p:nvSpPr>
        <p:spPr>
          <a:xfrm>
            <a:off x="4860925" y="1700809"/>
            <a:ext cx="4680520" cy="4425355"/>
          </a:xfrm>
        </p:spPr>
        <p:txBody>
          <a:bodyPr/>
          <a:lstStyle/>
          <a:p>
            <a:r>
              <a:rPr lang="en-US" altLang="de-DE" dirty="0"/>
              <a:t>Cognitive-behavioral Therapy</a:t>
            </a:r>
          </a:p>
          <a:p>
            <a:r>
              <a:rPr lang="en-US" altLang="de-DE" dirty="0"/>
              <a:t>Systemic Therapy</a:t>
            </a:r>
          </a:p>
          <a:p>
            <a:r>
              <a:rPr lang="en-US" altLang="de-DE" dirty="0"/>
              <a:t>Psychodynamic Therapy</a:t>
            </a:r>
          </a:p>
          <a:p>
            <a:r>
              <a:rPr lang="en-US" altLang="de-DE" dirty="0"/>
              <a:t>Client-centered Therapy (Rogers)</a:t>
            </a:r>
          </a:p>
          <a:p>
            <a:r>
              <a:rPr lang="en-US" altLang="de-DE" dirty="0"/>
              <a:t>Trauma Therapy</a:t>
            </a:r>
          </a:p>
          <a:p>
            <a:r>
              <a:rPr lang="en-US" altLang="de-DE" dirty="0"/>
              <a:t>Mindfulness Body-oriented approaches</a:t>
            </a:r>
          </a:p>
          <a:p>
            <a:endParaRPr lang="en-US" altLang="de-DE" dirty="0"/>
          </a:p>
          <a:p>
            <a:r>
              <a:rPr lang="en-US" altLang="de-DE" sz="2800" b="1" dirty="0">
                <a:solidFill>
                  <a:srgbClr val="3366FF"/>
                </a:solidFill>
              </a:rPr>
              <a:t>Supportive Therapy</a:t>
            </a:r>
          </a:p>
          <a:p>
            <a:endParaRPr lang="en-US" altLang="de-DE" dirty="0"/>
          </a:p>
        </p:txBody>
      </p:sp>
      <p:pic>
        <p:nvPicPr>
          <p:cNvPr id="3" name="Grafik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700808"/>
            <a:ext cx="4668565" cy="3113933"/>
          </a:xfrm>
          <a:prstGeom prst="rect">
            <a:avLst/>
          </a:prstGeom>
        </p:spPr>
      </p:pic>
    </p:spTree>
    <p:extLst>
      <p:ext uri="{BB962C8B-B14F-4D97-AF65-F5344CB8AC3E}">
        <p14:creationId xmlns:p14="http://schemas.microsoft.com/office/powerpoint/2010/main" val="7227889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395659" y="2060848"/>
            <a:ext cx="10657184" cy="2160240"/>
          </a:xfrm>
          <a:prstGeom prst="rect">
            <a:avLst/>
          </a:prstGeom>
          <a:solidFill>
            <a:srgbClr val="659E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17859" name="Rectangle 3"/>
          <p:cNvSpPr>
            <a:spLocks noGrp="1" noChangeArrowheads="1"/>
          </p:cNvSpPr>
          <p:nvPr>
            <p:ph type="body" idx="4294967295"/>
          </p:nvPr>
        </p:nvSpPr>
        <p:spPr>
          <a:xfrm>
            <a:off x="756469" y="1196752"/>
            <a:ext cx="8750300" cy="4425950"/>
          </a:xfrm>
        </p:spPr>
        <p:txBody>
          <a:bodyPr/>
          <a:lstStyle/>
          <a:p>
            <a:pPr algn="ctr">
              <a:buFont typeface="Wingdings" panose="05000000000000000000" pitchFamily="2" charset="2"/>
              <a:buNone/>
            </a:pPr>
            <a:r>
              <a:rPr lang="de-CH" altLang="de-DE" dirty="0" err="1"/>
              <a:t>Important</a:t>
            </a:r>
            <a:r>
              <a:rPr lang="de-CH" altLang="de-DE" dirty="0"/>
              <a:t> </a:t>
            </a:r>
            <a:r>
              <a:rPr lang="de-CH" altLang="de-DE" dirty="0" err="1"/>
              <a:t>therapeutic</a:t>
            </a:r>
            <a:r>
              <a:rPr lang="de-CH" altLang="de-DE" dirty="0"/>
              <a:t> </a:t>
            </a:r>
            <a:r>
              <a:rPr lang="de-CH" altLang="de-DE" dirty="0" err="1"/>
              <a:t>approach</a:t>
            </a:r>
            <a:endParaRPr lang="de-CH" altLang="de-DE" dirty="0"/>
          </a:p>
          <a:p>
            <a:pPr algn="ctr"/>
            <a:endParaRPr lang="de-CH" altLang="de-DE" dirty="0"/>
          </a:p>
          <a:p>
            <a:pPr algn="ctr"/>
            <a:endParaRPr lang="de-CH" altLang="de-DE" dirty="0"/>
          </a:p>
          <a:p>
            <a:pPr algn="ctr">
              <a:buFont typeface="Wingdings" panose="05000000000000000000" pitchFamily="2" charset="2"/>
              <a:buNone/>
            </a:pPr>
            <a:r>
              <a:rPr lang="de-CH" altLang="de-DE" sz="6000" i="1" dirty="0"/>
              <a:t>Supportive </a:t>
            </a:r>
            <a:r>
              <a:rPr lang="de-CH" altLang="de-DE" sz="6000" i="1" dirty="0" err="1"/>
              <a:t>Therapy</a:t>
            </a:r>
            <a:endParaRPr lang="de-DE" altLang="de-DE" sz="6000" i="1" dirty="0"/>
          </a:p>
        </p:txBody>
      </p:sp>
      <p:sp>
        <p:nvSpPr>
          <p:cNvPr id="1017860" name="Text Box 4"/>
          <p:cNvSpPr txBox="1">
            <a:spLocks noChangeArrowheads="1"/>
          </p:cNvSpPr>
          <p:nvPr/>
        </p:nvSpPr>
        <p:spPr bwMode="auto">
          <a:xfrm>
            <a:off x="1325553" y="4869160"/>
            <a:ext cx="7612132" cy="899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ts val="579"/>
              </a:spcBef>
            </a:pPr>
            <a:r>
              <a:rPr lang="de-CH" altLang="de-DE" sz="1543" dirty="0">
                <a:latin typeface="Arial" panose="020B0604020202020204" pitchFamily="34" charset="0"/>
              </a:rPr>
              <a:t>Misch D.A. (2000). Basic </a:t>
            </a:r>
            <a:r>
              <a:rPr lang="de-CH" altLang="de-DE" sz="1543" dirty="0" err="1">
                <a:latin typeface="Arial" panose="020B0604020202020204" pitchFamily="34" charset="0"/>
              </a:rPr>
              <a:t>strategies</a:t>
            </a:r>
            <a:r>
              <a:rPr lang="de-CH" altLang="de-DE" sz="1543" dirty="0">
                <a:latin typeface="Arial" panose="020B0604020202020204" pitchFamily="34" charset="0"/>
              </a:rPr>
              <a:t> </a:t>
            </a:r>
            <a:r>
              <a:rPr lang="de-CH" altLang="de-DE" sz="1543" dirty="0" err="1">
                <a:latin typeface="Arial" panose="020B0604020202020204" pitchFamily="34" charset="0"/>
              </a:rPr>
              <a:t>of</a:t>
            </a:r>
            <a:r>
              <a:rPr lang="de-CH" altLang="de-DE" sz="1543" dirty="0">
                <a:latin typeface="Arial" panose="020B0604020202020204" pitchFamily="34" charset="0"/>
              </a:rPr>
              <a:t> </a:t>
            </a:r>
            <a:r>
              <a:rPr lang="de-CH" altLang="de-DE" sz="1543" dirty="0" err="1">
                <a:latin typeface="Arial" panose="020B0604020202020204" pitchFamily="34" charset="0"/>
              </a:rPr>
              <a:t>dynamic</a:t>
            </a:r>
            <a:r>
              <a:rPr lang="de-CH" altLang="de-DE" sz="1543" dirty="0">
                <a:latin typeface="Arial" panose="020B0604020202020204" pitchFamily="34" charset="0"/>
              </a:rPr>
              <a:t> </a:t>
            </a:r>
            <a:r>
              <a:rPr lang="de-CH" altLang="de-DE" sz="1543" dirty="0" err="1">
                <a:latin typeface="Arial" panose="020B0604020202020204" pitchFamily="34" charset="0"/>
              </a:rPr>
              <a:t>supportive</a:t>
            </a:r>
            <a:r>
              <a:rPr lang="de-CH" altLang="de-DE" sz="1543" dirty="0">
                <a:latin typeface="Arial" panose="020B0604020202020204" pitchFamily="34" charset="0"/>
              </a:rPr>
              <a:t> </a:t>
            </a:r>
            <a:r>
              <a:rPr lang="de-CH" altLang="de-DE" sz="1543" dirty="0" err="1">
                <a:latin typeface="Arial" panose="020B0604020202020204" pitchFamily="34" charset="0"/>
              </a:rPr>
              <a:t>therapy</a:t>
            </a:r>
            <a:r>
              <a:rPr lang="de-CH" altLang="de-DE" sz="1543" dirty="0">
                <a:latin typeface="Arial" panose="020B0604020202020204" pitchFamily="34" charset="0"/>
              </a:rPr>
              <a:t>. </a:t>
            </a:r>
          </a:p>
          <a:p>
            <a:pPr algn="ctr">
              <a:spcBef>
                <a:spcPts val="579"/>
              </a:spcBef>
            </a:pPr>
            <a:r>
              <a:rPr lang="de-CH" altLang="de-DE" sz="1543" dirty="0">
                <a:latin typeface="Arial" panose="020B0604020202020204" pitchFamily="34" charset="0"/>
              </a:rPr>
              <a:t>Journal </a:t>
            </a:r>
            <a:r>
              <a:rPr lang="de-CH" altLang="de-DE" sz="1543" dirty="0" err="1">
                <a:latin typeface="Arial" panose="020B0604020202020204" pitchFamily="34" charset="0"/>
              </a:rPr>
              <a:t>of</a:t>
            </a:r>
            <a:r>
              <a:rPr lang="de-CH" altLang="de-DE" sz="1543" dirty="0">
                <a:latin typeface="Arial" panose="020B0604020202020204" pitchFamily="34" charset="0"/>
              </a:rPr>
              <a:t> </a:t>
            </a:r>
            <a:r>
              <a:rPr lang="de-CH" altLang="de-DE" sz="1543" dirty="0" err="1">
                <a:latin typeface="Arial" panose="020B0604020202020204" pitchFamily="34" charset="0"/>
              </a:rPr>
              <a:t>Psychotherapy</a:t>
            </a:r>
            <a:r>
              <a:rPr lang="de-CH" altLang="de-DE" sz="1543" dirty="0">
                <a:latin typeface="Arial" panose="020B0604020202020204" pitchFamily="34" charset="0"/>
              </a:rPr>
              <a:t> Practice </a:t>
            </a:r>
            <a:r>
              <a:rPr lang="de-CH" altLang="de-DE" sz="1543" dirty="0" err="1">
                <a:latin typeface="Arial" panose="020B0604020202020204" pitchFamily="34" charset="0"/>
              </a:rPr>
              <a:t>and</a:t>
            </a:r>
            <a:r>
              <a:rPr lang="de-CH" altLang="de-DE" sz="1543" dirty="0">
                <a:latin typeface="Arial" panose="020B0604020202020204" pitchFamily="34" charset="0"/>
              </a:rPr>
              <a:t> Research 9:173-189.</a:t>
            </a:r>
          </a:p>
          <a:p>
            <a:pPr algn="ctr">
              <a:lnSpc>
                <a:spcPct val="110000"/>
              </a:lnSpc>
              <a:spcAft>
                <a:spcPct val="0"/>
              </a:spcAft>
              <a:buClr>
                <a:schemeClr val="accent2"/>
              </a:buClr>
              <a:buSzPct val="80000"/>
              <a:buFont typeface="Wingdings 3" panose="05040102010807070707" pitchFamily="18" charset="2"/>
              <a:buChar char="u"/>
            </a:pPr>
            <a:endParaRPr lang="de-DE" altLang="de-DE" sz="1543" dirty="0"/>
          </a:p>
        </p:txBody>
      </p:sp>
    </p:spTree>
    <p:extLst>
      <p:ext uri="{BB962C8B-B14F-4D97-AF65-F5344CB8AC3E}">
        <p14:creationId xmlns:p14="http://schemas.microsoft.com/office/powerpoint/2010/main" val="21680620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62" name="Rectangle 2"/>
          <p:cNvSpPr>
            <a:spLocks noGrp="1" noChangeArrowheads="1"/>
          </p:cNvSpPr>
          <p:nvPr>
            <p:ph type="title"/>
          </p:nvPr>
        </p:nvSpPr>
        <p:spPr/>
        <p:txBody>
          <a:bodyPr/>
          <a:lstStyle/>
          <a:p>
            <a:r>
              <a:rPr lang="de-CH" altLang="de-DE"/>
              <a:t>Strategies of Supportive Therapy</a:t>
            </a:r>
            <a:endParaRPr lang="de-DE" altLang="de-DE"/>
          </a:p>
        </p:txBody>
      </p:sp>
      <p:sp>
        <p:nvSpPr>
          <p:cNvPr id="1013763" name="Rectangle 3"/>
          <p:cNvSpPr>
            <a:spLocks noGrp="1" noChangeArrowheads="1"/>
          </p:cNvSpPr>
          <p:nvPr>
            <p:ph type="body" idx="1"/>
          </p:nvPr>
        </p:nvSpPr>
        <p:spPr>
          <a:xfrm>
            <a:off x="4716909" y="1700809"/>
            <a:ext cx="4518849" cy="4425355"/>
          </a:xfrm>
        </p:spPr>
        <p:txBody>
          <a:bodyPr/>
          <a:lstStyle/>
          <a:p>
            <a:pPr>
              <a:tabLst>
                <a:tab pos="2072954" algn="l"/>
              </a:tabLst>
            </a:pPr>
            <a:r>
              <a:rPr lang="de-DE" altLang="de-DE" dirty="0" err="1"/>
              <a:t>Strategy</a:t>
            </a:r>
            <a:r>
              <a:rPr lang="de-DE" altLang="de-DE" dirty="0"/>
              <a:t> #1: </a:t>
            </a:r>
            <a:r>
              <a:rPr lang="de-DE" altLang="de-DE" dirty="0" err="1"/>
              <a:t>Formulate</a:t>
            </a:r>
            <a:r>
              <a:rPr lang="de-DE" altLang="de-DE" dirty="0"/>
              <a:t> </a:t>
            </a:r>
            <a:r>
              <a:rPr lang="de-DE" altLang="de-DE" dirty="0" err="1"/>
              <a:t>the</a:t>
            </a:r>
            <a:r>
              <a:rPr lang="de-DE" altLang="de-DE" dirty="0"/>
              <a:t> </a:t>
            </a:r>
            <a:r>
              <a:rPr lang="de-DE" altLang="de-DE" dirty="0" err="1"/>
              <a:t>case</a:t>
            </a:r>
            <a:endParaRPr lang="de-DE" altLang="de-DE" dirty="0"/>
          </a:p>
          <a:p>
            <a:pPr>
              <a:tabLst>
                <a:tab pos="2072954" algn="l"/>
              </a:tabLst>
            </a:pPr>
            <a:r>
              <a:rPr lang="de-DE" altLang="de-DE" dirty="0" err="1"/>
              <a:t>Strategy</a:t>
            </a:r>
            <a:r>
              <a:rPr lang="de-DE" altLang="de-DE" dirty="0"/>
              <a:t> #2: </a:t>
            </a:r>
            <a:r>
              <a:rPr lang="de-DE" altLang="de-DE" dirty="0" err="1"/>
              <a:t>Be</a:t>
            </a:r>
            <a:r>
              <a:rPr lang="de-DE" altLang="de-DE" dirty="0"/>
              <a:t> a </a:t>
            </a:r>
            <a:r>
              <a:rPr lang="de-DE" altLang="de-DE" dirty="0" err="1"/>
              <a:t>good</a:t>
            </a:r>
            <a:r>
              <a:rPr lang="de-DE" altLang="de-DE" dirty="0"/>
              <a:t> </a:t>
            </a:r>
            <a:r>
              <a:rPr lang="de-DE" altLang="de-DE" dirty="0" err="1"/>
              <a:t>parent</a:t>
            </a:r>
            <a:endParaRPr lang="de-DE" altLang="de-DE" dirty="0"/>
          </a:p>
          <a:p>
            <a:pPr>
              <a:tabLst>
                <a:tab pos="2072954" algn="l"/>
              </a:tabLst>
            </a:pPr>
            <a:r>
              <a:rPr lang="de-DE" altLang="de-DE" dirty="0" err="1"/>
              <a:t>Strategy</a:t>
            </a:r>
            <a:r>
              <a:rPr lang="de-DE" altLang="de-DE" dirty="0"/>
              <a:t> #3: </a:t>
            </a:r>
            <a:r>
              <a:rPr lang="en-US" altLang="de-DE" dirty="0"/>
              <a:t>Foster and Protect the Therapeutic Alliance </a:t>
            </a:r>
          </a:p>
          <a:p>
            <a:pPr>
              <a:tabLst>
                <a:tab pos="2072954" algn="l"/>
              </a:tabLst>
            </a:pPr>
            <a:r>
              <a:rPr lang="de-DE" altLang="de-DE" dirty="0" err="1"/>
              <a:t>Strategy</a:t>
            </a:r>
            <a:r>
              <a:rPr lang="de-DE" altLang="de-DE" dirty="0"/>
              <a:t> #4: Manage </a:t>
            </a:r>
            <a:r>
              <a:rPr lang="de-DE" altLang="de-DE" dirty="0" err="1"/>
              <a:t>the</a:t>
            </a:r>
            <a:r>
              <a:rPr lang="de-DE" altLang="de-DE" dirty="0"/>
              <a:t> </a:t>
            </a:r>
            <a:r>
              <a:rPr lang="de-DE" altLang="de-DE" dirty="0" err="1"/>
              <a:t>Transference</a:t>
            </a:r>
            <a:endParaRPr lang="de-DE" altLang="de-DE" dirty="0"/>
          </a:p>
          <a:p>
            <a:pPr>
              <a:tabLst>
                <a:tab pos="2072954" algn="l"/>
              </a:tabLst>
            </a:pPr>
            <a:r>
              <a:rPr lang="de-DE" altLang="de-DE" dirty="0" err="1"/>
              <a:t>Strategy</a:t>
            </a:r>
            <a:r>
              <a:rPr lang="de-DE" altLang="de-DE" dirty="0"/>
              <a:t> #5: </a:t>
            </a:r>
            <a:r>
              <a:rPr lang="en-US" altLang="de-DE" dirty="0"/>
              <a:t>Hold and Contain the Patient</a:t>
            </a:r>
            <a:endParaRPr lang="de-DE" altLang="de-DE" dirty="0"/>
          </a:p>
          <a:p>
            <a:pPr>
              <a:lnSpc>
                <a:spcPct val="120000"/>
              </a:lnSpc>
              <a:tabLst>
                <a:tab pos="2072954" algn="l"/>
              </a:tabLst>
            </a:pPr>
            <a:endParaRPr lang="de-DE" altLang="de-DE" dirty="0"/>
          </a:p>
        </p:txBody>
      </p:sp>
      <p:pic>
        <p:nvPicPr>
          <p:cNvPr id="2" name="Grafik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8397" y="1713220"/>
            <a:ext cx="4621898" cy="3082228"/>
          </a:xfrm>
          <a:prstGeom prst="rect">
            <a:avLst/>
          </a:prstGeom>
        </p:spPr>
      </p:pic>
    </p:spTree>
    <p:extLst>
      <p:ext uri="{BB962C8B-B14F-4D97-AF65-F5344CB8AC3E}">
        <p14:creationId xmlns:p14="http://schemas.microsoft.com/office/powerpoint/2010/main" val="17986500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4786" name="Rectangle 2"/>
          <p:cNvSpPr>
            <a:spLocks noGrp="1" noChangeArrowheads="1"/>
          </p:cNvSpPr>
          <p:nvPr>
            <p:ph type="title"/>
          </p:nvPr>
        </p:nvSpPr>
        <p:spPr/>
        <p:txBody>
          <a:bodyPr/>
          <a:lstStyle/>
          <a:p>
            <a:r>
              <a:rPr lang="de-CH" altLang="de-DE" sz="1929"/>
              <a:t>Strategies of Supportive Therapy  II</a:t>
            </a:r>
            <a:endParaRPr lang="de-DE" altLang="de-DE" sz="1929"/>
          </a:p>
        </p:txBody>
      </p:sp>
      <p:sp>
        <p:nvSpPr>
          <p:cNvPr id="1014787" name="Rectangle 3"/>
          <p:cNvSpPr>
            <a:spLocks noGrp="1" noChangeArrowheads="1"/>
          </p:cNvSpPr>
          <p:nvPr>
            <p:ph type="body" idx="1"/>
          </p:nvPr>
        </p:nvSpPr>
        <p:spPr>
          <a:xfrm>
            <a:off x="4932933" y="1700809"/>
            <a:ext cx="4536504" cy="4425355"/>
          </a:xfrm>
        </p:spPr>
        <p:txBody>
          <a:bodyPr/>
          <a:lstStyle/>
          <a:p>
            <a:r>
              <a:rPr lang="de-DE" altLang="de-DE" dirty="0" err="1"/>
              <a:t>Strategy</a:t>
            </a:r>
            <a:r>
              <a:rPr lang="de-DE" altLang="de-DE" dirty="0"/>
              <a:t> #6: </a:t>
            </a:r>
            <a:r>
              <a:rPr lang="de-DE" altLang="de-DE" dirty="0" err="1"/>
              <a:t>Lend</a:t>
            </a:r>
            <a:r>
              <a:rPr lang="de-DE" altLang="de-DE" dirty="0"/>
              <a:t> </a:t>
            </a:r>
            <a:r>
              <a:rPr lang="de-DE" altLang="de-DE" dirty="0" err="1"/>
              <a:t>Psychic</a:t>
            </a:r>
            <a:r>
              <a:rPr lang="de-DE" altLang="de-DE" dirty="0"/>
              <a:t> </a:t>
            </a:r>
            <a:r>
              <a:rPr lang="de-DE" altLang="de-DE" dirty="0" err="1"/>
              <a:t>Structure</a:t>
            </a:r>
            <a:endParaRPr lang="de-DE" altLang="de-DE" dirty="0"/>
          </a:p>
          <a:p>
            <a:r>
              <a:rPr lang="de-DE" altLang="de-DE" dirty="0" err="1"/>
              <a:t>Strategy</a:t>
            </a:r>
            <a:r>
              <a:rPr lang="de-DE" altLang="de-DE" dirty="0"/>
              <a:t> #7: </a:t>
            </a:r>
            <a:r>
              <a:rPr lang="de-DE" altLang="de-DE" dirty="0" err="1"/>
              <a:t>Maximize</a:t>
            </a:r>
            <a:r>
              <a:rPr lang="de-DE" altLang="de-DE" dirty="0"/>
              <a:t> adaptive Coping </a:t>
            </a:r>
            <a:r>
              <a:rPr lang="de-DE" altLang="de-DE" dirty="0" err="1"/>
              <a:t>Mechanisms</a:t>
            </a:r>
            <a:endParaRPr lang="de-DE" altLang="de-DE" dirty="0"/>
          </a:p>
          <a:p>
            <a:r>
              <a:rPr lang="de-DE" altLang="de-DE" dirty="0" err="1"/>
              <a:t>Strategy</a:t>
            </a:r>
            <a:r>
              <a:rPr lang="de-DE" altLang="de-DE" dirty="0"/>
              <a:t> #8: </a:t>
            </a:r>
            <a:r>
              <a:rPr lang="de-DE" altLang="de-DE" dirty="0" err="1"/>
              <a:t>Provide</a:t>
            </a:r>
            <a:r>
              <a:rPr lang="de-DE" altLang="de-DE" dirty="0"/>
              <a:t> a </a:t>
            </a:r>
            <a:r>
              <a:rPr lang="de-DE" altLang="de-DE" dirty="0" err="1"/>
              <a:t>Role</a:t>
            </a:r>
            <a:r>
              <a:rPr lang="de-DE" altLang="de-DE" dirty="0"/>
              <a:t> Model </a:t>
            </a:r>
            <a:r>
              <a:rPr lang="de-DE" altLang="de-DE" dirty="0" err="1"/>
              <a:t>for</a:t>
            </a:r>
            <a:r>
              <a:rPr lang="de-DE" altLang="de-DE" dirty="0"/>
              <a:t> </a:t>
            </a:r>
            <a:r>
              <a:rPr lang="de-DE" altLang="de-DE" dirty="0" err="1"/>
              <a:t>Identification</a:t>
            </a:r>
            <a:endParaRPr lang="de-DE" altLang="de-DE" dirty="0"/>
          </a:p>
          <a:p>
            <a:r>
              <a:rPr lang="de-DE" altLang="de-DE" dirty="0" err="1"/>
              <a:t>Strategy</a:t>
            </a:r>
            <a:r>
              <a:rPr lang="de-DE" altLang="de-DE" dirty="0"/>
              <a:t> #9: </a:t>
            </a:r>
            <a:r>
              <a:rPr lang="de-DE" altLang="de-DE" dirty="0" err="1"/>
              <a:t>Give</a:t>
            </a:r>
            <a:r>
              <a:rPr lang="de-DE" altLang="de-DE" dirty="0"/>
              <a:t> Words </a:t>
            </a:r>
            <a:r>
              <a:rPr lang="de-DE" altLang="de-DE" dirty="0" err="1"/>
              <a:t>for</a:t>
            </a:r>
            <a:r>
              <a:rPr lang="de-DE" altLang="de-DE" dirty="0"/>
              <a:t> </a:t>
            </a:r>
            <a:r>
              <a:rPr lang="de-DE" altLang="de-DE" dirty="0" err="1"/>
              <a:t>inner</a:t>
            </a:r>
            <a:r>
              <a:rPr lang="de-DE" altLang="de-DE" dirty="0"/>
              <a:t> </a:t>
            </a:r>
            <a:r>
              <a:rPr lang="de-DE" altLang="de-DE" dirty="0" err="1"/>
              <a:t>Experiences</a:t>
            </a:r>
            <a:r>
              <a:rPr lang="de-DE" altLang="de-DE" dirty="0"/>
              <a:t>.</a:t>
            </a:r>
          </a:p>
          <a:p>
            <a:r>
              <a:rPr lang="de-DE" altLang="de-DE" dirty="0" err="1"/>
              <a:t>Strategy</a:t>
            </a:r>
            <a:r>
              <a:rPr lang="de-DE" altLang="de-DE" dirty="0"/>
              <a:t> #10: </a:t>
            </a:r>
            <a:r>
              <a:rPr lang="de-DE" altLang="de-DE" dirty="0" err="1"/>
              <a:t>Make</a:t>
            </a:r>
            <a:r>
              <a:rPr lang="de-DE" altLang="de-DE" dirty="0"/>
              <a:t> Connections.</a:t>
            </a:r>
          </a:p>
        </p:txBody>
      </p:sp>
      <p:pic>
        <p:nvPicPr>
          <p:cNvPr id="2" name="Grafik 1"/>
          <p:cNvPicPr>
            <a:picLocks noChangeAspect="1"/>
          </p:cNvPicPr>
          <p:nvPr/>
        </p:nvPicPr>
        <p:blipFill>
          <a:blip r:embed="rId2"/>
          <a:stretch>
            <a:fillRect/>
          </a:stretch>
        </p:blipFill>
        <p:spPr>
          <a:xfrm>
            <a:off x="-1" y="1696286"/>
            <a:ext cx="4713561" cy="3535171"/>
          </a:xfrm>
          <a:prstGeom prst="rect">
            <a:avLst/>
          </a:prstGeom>
        </p:spPr>
      </p:pic>
    </p:spTree>
    <p:extLst>
      <p:ext uri="{BB962C8B-B14F-4D97-AF65-F5344CB8AC3E}">
        <p14:creationId xmlns:p14="http://schemas.microsoft.com/office/powerpoint/2010/main" val="16853555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5810" name="Rectangle 2"/>
          <p:cNvSpPr>
            <a:spLocks noGrp="1" noChangeArrowheads="1"/>
          </p:cNvSpPr>
          <p:nvPr>
            <p:ph type="title"/>
          </p:nvPr>
        </p:nvSpPr>
        <p:spPr/>
        <p:txBody>
          <a:bodyPr/>
          <a:lstStyle/>
          <a:p>
            <a:r>
              <a:rPr lang="de-CH" altLang="de-DE" sz="1929"/>
              <a:t>Strategies of Supportive Therapy III</a:t>
            </a:r>
            <a:endParaRPr lang="de-DE" altLang="de-DE" sz="1929"/>
          </a:p>
        </p:txBody>
      </p:sp>
      <p:sp>
        <p:nvSpPr>
          <p:cNvPr id="1015811" name="Rectangle 3"/>
          <p:cNvSpPr>
            <a:spLocks noGrp="1" noChangeArrowheads="1"/>
          </p:cNvSpPr>
          <p:nvPr>
            <p:ph type="body" idx="1"/>
          </p:nvPr>
        </p:nvSpPr>
        <p:spPr>
          <a:xfrm>
            <a:off x="4860925" y="1700809"/>
            <a:ext cx="4608512" cy="4425355"/>
          </a:xfrm>
        </p:spPr>
        <p:txBody>
          <a:bodyPr/>
          <a:lstStyle/>
          <a:p>
            <a:r>
              <a:rPr lang="de-DE" altLang="de-DE" dirty="0" err="1"/>
              <a:t>Strategy</a:t>
            </a:r>
            <a:r>
              <a:rPr lang="de-DE" altLang="de-DE" dirty="0"/>
              <a:t> #11: </a:t>
            </a:r>
            <a:r>
              <a:rPr lang="de-DE" altLang="de-DE" dirty="0" err="1"/>
              <a:t>Raise</a:t>
            </a:r>
            <a:r>
              <a:rPr lang="de-DE" altLang="de-DE" dirty="0"/>
              <a:t> </a:t>
            </a:r>
            <a:r>
              <a:rPr lang="de-DE" altLang="de-DE" dirty="0" err="1"/>
              <a:t>Self-Esteem</a:t>
            </a:r>
            <a:endParaRPr lang="de-DE" altLang="de-DE" dirty="0"/>
          </a:p>
          <a:p>
            <a:r>
              <a:rPr lang="de-DE" altLang="de-DE" dirty="0" err="1"/>
              <a:t>Strategy</a:t>
            </a:r>
            <a:r>
              <a:rPr lang="de-DE" altLang="de-DE" dirty="0"/>
              <a:t> #12: </a:t>
            </a:r>
            <a:r>
              <a:rPr lang="de-DE" altLang="de-DE" dirty="0" err="1"/>
              <a:t>Ameliorate</a:t>
            </a:r>
            <a:r>
              <a:rPr lang="de-DE" altLang="de-DE" dirty="0"/>
              <a:t> </a:t>
            </a:r>
            <a:r>
              <a:rPr lang="de-DE" altLang="de-DE" dirty="0" err="1"/>
              <a:t>Hopelessness</a:t>
            </a:r>
            <a:r>
              <a:rPr lang="de-DE" altLang="de-DE" dirty="0"/>
              <a:t>.</a:t>
            </a:r>
          </a:p>
          <a:p>
            <a:r>
              <a:rPr lang="de-DE" altLang="de-DE" dirty="0" err="1"/>
              <a:t>Strategy</a:t>
            </a:r>
            <a:r>
              <a:rPr lang="de-DE" altLang="de-DE" dirty="0"/>
              <a:t> #13: Focus on </a:t>
            </a:r>
            <a:r>
              <a:rPr lang="de-DE" altLang="de-DE" dirty="0" err="1"/>
              <a:t>the</a:t>
            </a:r>
            <a:r>
              <a:rPr lang="de-DE" altLang="de-DE" dirty="0"/>
              <a:t> </a:t>
            </a:r>
            <a:r>
              <a:rPr lang="de-DE" altLang="de-DE" dirty="0" err="1"/>
              <a:t>Here</a:t>
            </a:r>
            <a:r>
              <a:rPr lang="de-DE" altLang="de-DE" dirty="0"/>
              <a:t> </a:t>
            </a:r>
            <a:r>
              <a:rPr lang="de-DE" altLang="de-DE" dirty="0" err="1"/>
              <a:t>and</a:t>
            </a:r>
            <a:r>
              <a:rPr lang="de-DE" altLang="de-DE" dirty="0"/>
              <a:t> </a:t>
            </a:r>
            <a:r>
              <a:rPr lang="de-DE" altLang="de-DE" dirty="0" err="1"/>
              <a:t>Now</a:t>
            </a:r>
            <a:r>
              <a:rPr lang="de-DE" altLang="de-DE" dirty="0"/>
              <a:t>.</a:t>
            </a:r>
          </a:p>
          <a:p>
            <a:r>
              <a:rPr lang="de-DE" altLang="de-DE" dirty="0" err="1"/>
              <a:t>Strategy</a:t>
            </a:r>
            <a:r>
              <a:rPr lang="de-DE" altLang="de-DE" dirty="0"/>
              <a:t> #14: </a:t>
            </a:r>
            <a:r>
              <a:rPr lang="de-DE" altLang="de-DE" dirty="0" err="1"/>
              <a:t>Encourage</a:t>
            </a:r>
            <a:r>
              <a:rPr lang="de-DE" altLang="de-DE" dirty="0"/>
              <a:t> Patient </a:t>
            </a:r>
            <a:r>
              <a:rPr lang="de-DE" altLang="de-DE" dirty="0" err="1"/>
              <a:t>Activity</a:t>
            </a:r>
            <a:r>
              <a:rPr lang="de-DE" altLang="de-DE" dirty="0"/>
              <a:t>.</a:t>
            </a:r>
          </a:p>
          <a:p>
            <a:r>
              <a:rPr lang="de-DE" altLang="de-DE" dirty="0" err="1"/>
              <a:t>Strategy</a:t>
            </a:r>
            <a:r>
              <a:rPr lang="de-DE" altLang="de-DE" dirty="0"/>
              <a:t> #15: </a:t>
            </a:r>
            <a:r>
              <a:rPr lang="de-DE" altLang="de-DE" dirty="0" err="1"/>
              <a:t>Educate</a:t>
            </a:r>
            <a:r>
              <a:rPr lang="de-DE" altLang="de-DE" dirty="0"/>
              <a:t> </a:t>
            </a:r>
            <a:r>
              <a:rPr lang="de-DE" altLang="de-DE" dirty="0" err="1"/>
              <a:t>the</a:t>
            </a:r>
            <a:r>
              <a:rPr lang="de-DE" altLang="de-DE" dirty="0"/>
              <a:t> Patient (</a:t>
            </a:r>
            <a:r>
              <a:rPr lang="de-DE" altLang="de-DE" dirty="0" err="1"/>
              <a:t>and</a:t>
            </a:r>
            <a:r>
              <a:rPr lang="de-DE" altLang="de-DE" dirty="0"/>
              <a:t> Family)</a:t>
            </a:r>
          </a:p>
          <a:p>
            <a:r>
              <a:rPr lang="de-DE" altLang="de-DE" dirty="0" err="1"/>
              <a:t>Strategy</a:t>
            </a:r>
            <a:r>
              <a:rPr lang="de-DE" altLang="de-DE" dirty="0"/>
              <a:t> #16: </a:t>
            </a:r>
            <a:r>
              <a:rPr lang="de-DE" altLang="de-DE" dirty="0" err="1"/>
              <a:t>Improve</a:t>
            </a:r>
            <a:r>
              <a:rPr lang="de-DE" altLang="de-DE" dirty="0"/>
              <a:t> </a:t>
            </a:r>
            <a:r>
              <a:rPr lang="de-DE" altLang="de-DE" dirty="0" err="1"/>
              <a:t>the</a:t>
            </a:r>
            <a:r>
              <a:rPr lang="de-DE" altLang="de-DE" dirty="0"/>
              <a:t> Environment.</a:t>
            </a:r>
          </a:p>
        </p:txBody>
      </p:sp>
      <p:pic>
        <p:nvPicPr>
          <p:cNvPr id="3" name="Grafik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619" y="1688233"/>
            <a:ext cx="4753459" cy="3168181"/>
          </a:xfrm>
          <a:prstGeom prst="rect">
            <a:avLst/>
          </a:prstGeom>
        </p:spPr>
      </p:pic>
    </p:spTree>
    <p:extLst>
      <p:ext uri="{BB962C8B-B14F-4D97-AF65-F5344CB8AC3E}">
        <p14:creationId xmlns:p14="http://schemas.microsoft.com/office/powerpoint/2010/main" val="36879203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16834" name="Rectangle 2"/>
          <p:cNvSpPr>
            <a:spLocks noGrp="1" noChangeArrowheads="1"/>
          </p:cNvSpPr>
          <p:nvPr>
            <p:ph type="title"/>
          </p:nvPr>
        </p:nvSpPr>
        <p:spPr/>
        <p:txBody>
          <a:bodyPr/>
          <a:lstStyle/>
          <a:p>
            <a:r>
              <a:rPr lang="de-CH" altLang="de-DE"/>
              <a:t>Be a Good Parent!</a:t>
            </a:r>
            <a:endParaRPr lang="de-DE" altLang="de-DE"/>
          </a:p>
        </p:txBody>
      </p:sp>
      <p:sp>
        <p:nvSpPr>
          <p:cNvPr id="1016835" name="Rectangle 3"/>
          <p:cNvSpPr>
            <a:spLocks noGrp="1" noChangeArrowheads="1"/>
          </p:cNvSpPr>
          <p:nvPr>
            <p:ph type="body" idx="1"/>
          </p:nvPr>
        </p:nvSpPr>
        <p:spPr/>
        <p:txBody>
          <a:bodyPr/>
          <a:lstStyle/>
          <a:p>
            <a:pPr>
              <a:lnSpc>
                <a:spcPct val="80000"/>
              </a:lnSpc>
            </a:pPr>
            <a:r>
              <a:rPr lang="en-US" altLang="de-DE"/>
              <a:t>This does not mean to infantilize;       </a:t>
            </a:r>
            <a:r>
              <a:rPr lang="en-US" altLang="de-DE" i="1"/>
              <a:t> b u t</a:t>
            </a:r>
            <a:endParaRPr lang="en-US" altLang="de-DE"/>
          </a:p>
          <a:p>
            <a:pPr>
              <a:lnSpc>
                <a:spcPct val="80000"/>
              </a:lnSpc>
            </a:pPr>
            <a:r>
              <a:rPr lang="en-US" altLang="de-DE"/>
              <a:t>Providing help depending on the developmental state of a person, with the goal of increasing autonomy. </a:t>
            </a:r>
          </a:p>
          <a:p>
            <a:pPr>
              <a:lnSpc>
                <a:spcPct val="80000"/>
              </a:lnSpc>
            </a:pPr>
            <a:r>
              <a:rPr lang="en-US" altLang="de-DE"/>
              <a:t>Well-meaning Protecting, Comforting, Encouraging, Validating, Praising. </a:t>
            </a:r>
          </a:p>
          <a:p>
            <a:pPr>
              <a:lnSpc>
                <a:spcPct val="80000"/>
              </a:lnSpc>
            </a:pPr>
            <a:r>
              <a:rPr lang="en-US" altLang="de-DE"/>
              <a:t>Confronting self-destructive Behavior. Limit-setting in Balance with Autonomy and Independence.</a:t>
            </a:r>
          </a:p>
          <a:p>
            <a:pPr>
              <a:lnSpc>
                <a:spcPct val="80000"/>
              </a:lnSpc>
            </a:pPr>
            <a:r>
              <a:rPr lang="en-US" altLang="de-DE"/>
              <a:t>Practical Suggestions, Advice and Teaching to guide the patient‘s thinking and behavior. (helping the person to evaluate is or her strategies and choices). </a:t>
            </a:r>
          </a:p>
          <a:p>
            <a:pPr>
              <a:lnSpc>
                <a:spcPct val="80000"/>
              </a:lnSpc>
            </a:pPr>
            <a:r>
              <a:rPr lang="en-US" altLang="de-DE"/>
              <a:t>Help the patient to reach his or her own goals rather than to substitute the therapist‘s life plan or wishes. </a:t>
            </a:r>
          </a:p>
          <a:p>
            <a:pPr>
              <a:lnSpc>
                <a:spcPct val="80000"/>
              </a:lnSpc>
            </a:pPr>
            <a:endParaRPr lang="en-US" altLang="de-DE"/>
          </a:p>
        </p:txBody>
      </p:sp>
    </p:spTree>
    <p:extLst>
      <p:ext uri="{BB962C8B-B14F-4D97-AF65-F5344CB8AC3E}">
        <p14:creationId xmlns:p14="http://schemas.microsoft.com/office/powerpoint/2010/main" val="2902749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p>
            <a:r>
              <a:rPr lang="de-CH" dirty="0" err="1"/>
              <a:t>Famous</a:t>
            </a:r>
            <a:r>
              <a:rPr lang="de-CH" dirty="0"/>
              <a:t> Hospitals / </a:t>
            </a:r>
            <a:r>
              <a:rPr lang="de-CH" dirty="0" err="1"/>
              <a:t>Psychiatrists</a:t>
            </a:r>
            <a:endParaRPr lang="de-CH" dirty="0"/>
          </a:p>
        </p:txBody>
      </p:sp>
      <p:sp>
        <p:nvSpPr>
          <p:cNvPr id="11" name="Inhaltsplatzhalter 10"/>
          <p:cNvSpPr>
            <a:spLocks noGrp="1"/>
          </p:cNvSpPr>
          <p:nvPr>
            <p:ph sz="half" idx="2"/>
          </p:nvPr>
        </p:nvSpPr>
        <p:spPr/>
        <p:txBody>
          <a:bodyPr/>
          <a:lstStyle/>
          <a:p>
            <a:r>
              <a:rPr lang="de-CH" dirty="0"/>
              <a:t>Clinic </a:t>
            </a:r>
            <a:r>
              <a:rPr lang="de-CH" dirty="0" err="1"/>
              <a:t>Burghölzli</a:t>
            </a:r>
            <a:r>
              <a:rPr lang="de-CH" dirty="0"/>
              <a:t> Zürich: </a:t>
            </a:r>
          </a:p>
          <a:p>
            <a:pPr lvl="1"/>
            <a:r>
              <a:rPr lang="de-CH" dirty="0"/>
              <a:t>Eugen </a:t>
            </a:r>
            <a:r>
              <a:rPr lang="de-CH" dirty="0" err="1"/>
              <a:t>Bleuler</a:t>
            </a:r>
            <a:r>
              <a:rPr lang="de-CH" dirty="0"/>
              <a:t> </a:t>
            </a:r>
            <a:r>
              <a:rPr lang="de-CH" dirty="0" err="1"/>
              <a:t>coined</a:t>
            </a:r>
            <a:r>
              <a:rPr lang="de-CH" dirty="0"/>
              <a:t> </a:t>
            </a:r>
            <a:r>
              <a:rPr lang="de-CH" dirty="0" err="1"/>
              <a:t>the</a:t>
            </a:r>
            <a:r>
              <a:rPr lang="de-CH" dirty="0"/>
              <a:t> </a:t>
            </a:r>
            <a:r>
              <a:rPr lang="de-CH" dirty="0" err="1"/>
              <a:t>term</a:t>
            </a:r>
            <a:r>
              <a:rPr lang="de-CH" dirty="0"/>
              <a:t> «</a:t>
            </a:r>
            <a:r>
              <a:rPr lang="de-CH" dirty="0" err="1"/>
              <a:t>Schizophrenia</a:t>
            </a:r>
            <a:r>
              <a:rPr lang="de-CH" dirty="0"/>
              <a:t>»</a:t>
            </a:r>
          </a:p>
          <a:p>
            <a:pPr lvl="1"/>
            <a:r>
              <a:rPr lang="de-CH" dirty="0"/>
              <a:t>C.G. Jung </a:t>
            </a:r>
            <a:r>
              <a:rPr lang="de-CH" dirty="0" err="1"/>
              <a:t>developped</a:t>
            </a:r>
            <a:r>
              <a:rPr lang="de-CH" dirty="0"/>
              <a:t> </a:t>
            </a:r>
            <a:r>
              <a:rPr lang="de-CH" dirty="0" err="1"/>
              <a:t>his</a:t>
            </a:r>
            <a:r>
              <a:rPr lang="de-CH" dirty="0"/>
              <a:t> form </a:t>
            </a:r>
            <a:r>
              <a:rPr lang="de-CH" dirty="0" err="1"/>
              <a:t>of</a:t>
            </a:r>
            <a:r>
              <a:rPr lang="de-CH" dirty="0"/>
              <a:t> </a:t>
            </a:r>
            <a:r>
              <a:rPr lang="de-CH" dirty="0" err="1"/>
              <a:t>Analytic</a:t>
            </a:r>
            <a:r>
              <a:rPr lang="de-CH" dirty="0"/>
              <a:t> </a:t>
            </a:r>
            <a:r>
              <a:rPr lang="de-CH" dirty="0" err="1"/>
              <a:t>Psychology</a:t>
            </a:r>
            <a:endParaRPr lang="de-CH" dirty="0"/>
          </a:p>
          <a:p>
            <a:endParaRPr lang="de-CH" dirty="0"/>
          </a:p>
          <a:p>
            <a:r>
              <a:rPr lang="de-CH" dirty="0"/>
              <a:t>State Clinic </a:t>
            </a:r>
            <a:r>
              <a:rPr lang="de-CH" dirty="0" err="1"/>
              <a:t>Münsterlingen</a:t>
            </a:r>
            <a:endParaRPr lang="de-CH" dirty="0"/>
          </a:p>
          <a:p>
            <a:pPr lvl="1"/>
            <a:r>
              <a:rPr lang="de-CH" dirty="0"/>
              <a:t>Roland Kuhn </a:t>
            </a:r>
            <a:r>
              <a:rPr lang="de-CH" dirty="0" err="1"/>
              <a:t>discovered</a:t>
            </a:r>
            <a:r>
              <a:rPr lang="de-CH" dirty="0"/>
              <a:t> </a:t>
            </a:r>
            <a:r>
              <a:rPr lang="de-CH" dirty="0" err="1"/>
              <a:t>the</a:t>
            </a:r>
            <a:r>
              <a:rPr lang="de-CH" dirty="0"/>
              <a:t> </a:t>
            </a:r>
            <a:r>
              <a:rPr lang="de-CH" dirty="0" err="1"/>
              <a:t>effect</a:t>
            </a:r>
            <a:r>
              <a:rPr lang="de-CH" dirty="0"/>
              <a:t> </a:t>
            </a:r>
            <a:r>
              <a:rPr lang="de-CH" dirty="0" err="1"/>
              <a:t>of</a:t>
            </a:r>
            <a:r>
              <a:rPr lang="de-CH" dirty="0"/>
              <a:t> </a:t>
            </a:r>
            <a:r>
              <a:rPr lang="de-CH" dirty="0" err="1"/>
              <a:t>Antidepressants</a:t>
            </a:r>
            <a:endParaRPr lang="de-CH" dirty="0"/>
          </a:p>
          <a:p>
            <a:endParaRPr lang="de-CH" dirty="0"/>
          </a:p>
        </p:txBody>
      </p:sp>
      <p:sp>
        <p:nvSpPr>
          <p:cNvPr id="9" name="Foliennummernplatzhalter 8"/>
          <p:cNvSpPr>
            <a:spLocks noGrp="1"/>
          </p:cNvSpPr>
          <p:nvPr>
            <p:ph type="sldNum" sz="quarter" idx="14"/>
          </p:nvPr>
        </p:nvSpPr>
        <p:spPr/>
        <p:txBody>
          <a:bodyPr/>
          <a:lstStyle/>
          <a:p>
            <a:pPr>
              <a:defRPr/>
            </a:pPr>
            <a:fld id="{3237A897-D9A1-4E1C-A40C-71B854DE09BE}" type="slidenum">
              <a:rPr lang="de-DE" smtClean="0"/>
              <a:pPr>
                <a:defRPr/>
              </a:pPr>
              <a:t>3</a:t>
            </a:fld>
            <a:endParaRPr lang="de-DE"/>
          </a:p>
        </p:txBody>
      </p:sp>
      <p:pic>
        <p:nvPicPr>
          <p:cNvPr id="13" name="Grafik 1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774" y="1600201"/>
            <a:ext cx="4860924" cy="2323393"/>
          </a:xfrm>
          <a:prstGeom prst="rect">
            <a:avLst/>
          </a:prstGeom>
        </p:spPr>
      </p:pic>
    </p:spTree>
    <p:extLst>
      <p:ext uri="{BB962C8B-B14F-4D97-AF65-F5344CB8AC3E}">
        <p14:creationId xmlns:p14="http://schemas.microsoft.com/office/powerpoint/2010/main" val="15902080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5634" name="Rectangle 2"/>
          <p:cNvSpPr>
            <a:spLocks noGrp="1" noChangeArrowheads="1"/>
          </p:cNvSpPr>
          <p:nvPr>
            <p:ph type="title"/>
          </p:nvPr>
        </p:nvSpPr>
        <p:spPr/>
        <p:txBody>
          <a:bodyPr/>
          <a:lstStyle/>
          <a:p>
            <a:r>
              <a:rPr lang="en-GB" altLang="de-DE"/>
              <a:t>Conclusions</a:t>
            </a:r>
          </a:p>
        </p:txBody>
      </p:sp>
      <p:sp>
        <p:nvSpPr>
          <p:cNvPr id="965635" name="Rectangle 3"/>
          <p:cNvSpPr>
            <a:spLocks noGrp="1" noChangeArrowheads="1"/>
          </p:cNvSpPr>
          <p:nvPr>
            <p:ph idx="1"/>
          </p:nvPr>
        </p:nvSpPr>
        <p:spPr>
          <a:xfrm>
            <a:off x="4860925" y="1598686"/>
            <a:ext cx="4752528" cy="4425355"/>
          </a:xfrm>
        </p:spPr>
        <p:txBody>
          <a:bodyPr/>
          <a:lstStyle/>
          <a:p>
            <a:pPr marL="428676" indent="-428676">
              <a:tabLst>
                <a:tab pos="428676" algn="l"/>
              </a:tabLst>
            </a:pPr>
            <a:r>
              <a:rPr lang="en-US" altLang="de-DE" sz="2000" dirty="0"/>
              <a:t>The foundation of modern psychiatry is a </a:t>
            </a:r>
            <a:r>
              <a:rPr lang="en-US" altLang="de-DE" sz="2000" u="sng" dirty="0"/>
              <a:t>bio-psycho-social</a:t>
            </a:r>
            <a:r>
              <a:rPr lang="en-US" altLang="de-DE" sz="2000" dirty="0"/>
              <a:t> view of the patient.</a:t>
            </a:r>
          </a:p>
          <a:p>
            <a:pPr marL="428676" indent="-428676">
              <a:tabLst>
                <a:tab pos="428676" algn="l"/>
              </a:tabLst>
            </a:pPr>
            <a:r>
              <a:rPr lang="en-US" altLang="de-DE" sz="2000" dirty="0"/>
              <a:t>Psychosocial Psychiatry requires a </a:t>
            </a:r>
            <a:r>
              <a:rPr lang="en-US" altLang="de-DE" sz="2000" u="sng" dirty="0"/>
              <a:t>therapeutic network</a:t>
            </a:r>
            <a:r>
              <a:rPr lang="en-US" altLang="de-DE" sz="2000" dirty="0"/>
              <a:t> of institutions of varying competence.</a:t>
            </a:r>
          </a:p>
          <a:p>
            <a:pPr marL="428676" indent="-428676">
              <a:tabLst>
                <a:tab pos="428676" algn="l"/>
              </a:tabLst>
            </a:pPr>
            <a:r>
              <a:rPr lang="en-US" altLang="de-DE" sz="2000" dirty="0"/>
              <a:t>This </a:t>
            </a:r>
            <a:r>
              <a:rPr lang="en-US" altLang="de-DE" sz="2000" u="sng" dirty="0"/>
              <a:t>network</a:t>
            </a:r>
            <a:r>
              <a:rPr lang="en-US" altLang="de-DE" sz="2000" dirty="0"/>
              <a:t> includes practicing psychiatrists, family doctors, social services and other paramedical services (e.g. counseling for alcohol and drug dependency).</a:t>
            </a:r>
          </a:p>
        </p:txBody>
      </p:sp>
      <p:sp>
        <p:nvSpPr>
          <p:cNvPr id="965636" name="Rectangle 4"/>
          <p:cNvSpPr>
            <a:spLocks noChangeArrowheads="1"/>
          </p:cNvSpPr>
          <p:nvPr/>
        </p:nvSpPr>
        <p:spPr bwMode="auto">
          <a:xfrm>
            <a:off x="1113037" y="281264"/>
            <a:ext cx="7495776" cy="955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nchor="ctr"/>
          <a:lstStyle>
            <a:lvl1pPr>
              <a:spcBef>
                <a:spcPct val="0"/>
              </a:spcBef>
              <a:spcAft>
                <a:spcPct val="0"/>
              </a:spcAft>
              <a:defRPr sz="3600">
                <a:solidFill>
                  <a:schemeClr val="tx2"/>
                </a:solidFill>
                <a:latin typeface="Tahoma" panose="020B0604030504040204" pitchFamily="34" charset="0"/>
              </a:defRPr>
            </a:lvl1pPr>
            <a:lvl2pPr>
              <a:spcBef>
                <a:spcPct val="0"/>
              </a:spcBef>
              <a:spcAft>
                <a:spcPct val="0"/>
              </a:spcAft>
              <a:defRPr sz="3600">
                <a:solidFill>
                  <a:schemeClr val="tx2"/>
                </a:solidFill>
                <a:latin typeface="Tahoma" panose="020B0604030504040204" pitchFamily="34" charset="0"/>
              </a:defRPr>
            </a:lvl2pPr>
            <a:lvl3pPr>
              <a:spcBef>
                <a:spcPct val="0"/>
              </a:spcBef>
              <a:spcAft>
                <a:spcPct val="0"/>
              </a:spcAft>
              <a:defRPr sz="3600">
                <a:solidFill>
                  <a:schemeClr val="tx2"/>
                </a:solidFill>
                <a:latin typeface="Tahoma" panose="020B0604030504040204" pitchFamily="34" charset="0"/>
              </a:defRPr>
            </a:lvl3pPr>
            <a:lvl4pPr>
              <a:spcBef>
                <a:spcPct val="0"/>
              </a:spcBef>
              <a:spcAft>
                <a:spcPct val="0"/>
              </a:spcAft>
              <a:defRPr sz="3600">
                <a:solidFill>
                  <a:schemeClr val="tx2"/>
                </a:solidFill>
                <a:latin typeface="Tahoma" panose="020B0604030504040204" pitchFamily="34" charset="0"/>
              </a:defRPr>
            </a:lvl4pPr>
            <a:lvl5pPr>
              <a:spcBef>
                <a:spcPct val="0"/>
              </a:spcBef>
              <a:spcAft>
                <a:spcPct val="0"/>
              </a:spcAft>
              <a:defRPr sz="3600">
                <a:solidFill>
                  <a:schemeClr val="tx2"/>
                </a:solidFill>
                <a:latin typeface="Tahoma" panose="020B0604030504040204" pitchFamily="34" charset="0"/>
              </a:defRPr>
            </a:lvl5pPr>
            <a:lvl6pPr marL="457200" eaLnBrk="0" fontAlgn="base" hangingPunct="0">
              <a:spcBef>
                <a:spcPct val="0"/>
              </a:spcBef>
              <a:spcAft>
                <a:spcPct val="0"/>
              </a:spcAft>
              <a:defRPr sz="3600">
                <a:solidFill>
                  <a:schemeClr val="tx2"/>
                </a:solidFill>
                <a:latin typeface="Tahoma" panose="020B0604030504040204" pitchFamily="34" charset="0"/>
              </a:defRPr>
            </a:lvl6pPr>
            <a:lvl7pPr marL="914400" eaLnBrk="0" fontAlgn="base" hangingPunct="0">
              <a:spcBef>
                <a:spcPct val="0"/>
              </a:spcBef>
              <a:spcAft>
                <a:spcPct val="0"/>
              </a:spcAft>
              <a:defRPr sz="3600">
                <a:solidFill>
                  <a:schemeClr val="tx2"/>
                </a:solidFill>
                <a:latin typeface="Tahoma" panose="020B0604030504040204" pitchFamily="34" charset="0"/>
              </a:defRPr>
            </a:lvl7pPr>
            <a:lvl8pPr marL="1371600" eaLnBrk="0" fontAlgn="base" hangingPunct="0">
              <a:spcBef>
                <a:spcPct val="0"/>
              </a:spcBef>
              <a:spcAft>
                <a:spcPct val="0"/>
              </a:spcAft>
              <a:defRPr sz="3600">
                <a:solidFill>
                  <a:schemeClr val="tx2"/>
                </a:solidFill>
                <a:latin typeface="Tahoma" panose="020B0604030504040204" pitchFamily="34" charset="0"/>
              </a:defRPr>
            </a:lvl8pPr>
            <a:lvl9pPr marL="1828800" eaLnBrk="0" fontAlgn="base" hangingPunct="0">
              <a:spcBef>
                <a:spcPct val="0"/>
              </a:spcBef>
              <a:spcAft>
                <a:spcPct val="0"/>
              </a:spcAft>
              <a:defRPr sz="3600">
                <a:solidFill>
                  <a:schemeClr val="tx2"/>
                </a:solidFill>
                <a:latin typeface="Tahoma" panose="020B0604030504040204" pitchFamily="34" charset="0"/>
              </a:defRPr>
            </a:lvl9pPr>
          </a:lstStyle>
          <a:p>
            <a:pPr>
              <a:buClrTx/>
            </a:pPr>
            <a:endParaRPr lang="en-GB" altLang="de-DE" sz="3472"/>
          </a:p>
        </p:txBody>
      </p:sp>
      <p:pic>
        <p:nvPicPr>
          <p:cNvPr id="2" name="Grafik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619" y="1598685"/>
            <a:ext cx="4790677" cy="3702523"/>
          </a:xfrm>
          <a:prstGeom prst="rect">
            <a:avLst/>
          </a:prstGeom>
        </p:spPr>
      </p:pic>
    </p:spTree>
    <p:extLst>
      <p:ext uri="{BB962C8B-B14F-4D97-AF65-F5344CB8AC3E}">
        <p14:creationId xmlns:p14="http://schemas.microsoft.com/office/powerpoint/2010/main" val="275029612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hteck 1"/>
          <p:cNvSpPr/>
          <p:nvPr/>
        </p:nvSpPr>
        <p:spPr>
          <a:xfrm>
            <a:off x="-467667" y="1484784"/>
            <a:ext cx="10513168" cy="3888432"/>
          </a:xfrm>
          <a:prstGeom prst="rect">
            <a:avLst/>
          </a:prstGeom>
          <a:solidFill>
            <a:srgbClr val="659EF1">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22978" name="Rectangle 2"/>
          <p:cNvSpPr>
            <a:spLocks noGrp="1" noChangeArrowheads="1"/>
          </p:cNvSpPr>
          <p:nvPr>
            <p:ph type="title"/>
          </p:nvPr>
        </p:nvSpPr>
        <p:spPr/>
        <p:txBody>
          <a:bodyPr/>
          <a:lstStyle/>
          <a:p>
            <a:r>
              <a:rPr lang="en-GB" altLang="de-DE" dirty="0"/>
              <a:t>Conclusions</a:t>
            </a:r>
          </a:p>
        </p:txBody>
      </p:sp>
      <p:sp>
        <p:nvSpPr>
          <p:cNvPr id="1022979" name="Rectangle 3"/>
          <p:cNvSpPr>
            <a:spLocks noGrp="1" noChangeArrowheads="1"/>
          </p:cNvSpPr>
          <p:nvPr>
            <p:ph idx="1"/>
          </p:nvPr>
        </p:nvSpPr>
        <p:spPr>
          <a:xfrm>
            <a:off x="486093" y="1628800"/>
            <a:ext cx="8749665" cy="4425355"/>
          </a:xfrm>
        </p:spPr>
        <p:txBody>
          <a:bodyPr/>
          <a:lstStyle/>
          <a:p>
            <a:pPr marL="428676" indent="-428676">
              <a:tabLst>
                <a:tab pos="428676" algn="l"/>
              </a:tabLst>
            </a:pPr>
            <a:r>
              <a:rPr lang="en-US" altLang="de-DE" b="1" dirty="0"/>
              <a:t>Modern Psychiatry allows a </a:t>
            </a:r>
            <a:r>
              <a:rPr lang="en-US" altLang="de-DE" b="1" u="sng" dirty="0"/>
              <a:t>variety</a:t>
            </a:r>
            <a:r>
              <a:rPr lang="en-US" altLang="de-DE" b="1" dirty="0"/>
              <a:t> of therapeutic approaches, emphasizing the </a:t>
            </a:r>
            <a:r>
              <a:rPr lang="en-US" altLang="de-DE" b="1" u="sng" dirty="0"/>
              <a:t>integration</a:t>
            </a:r>
            <a:r>
              <a:rPr lang="en-US" altLang="de-DE" b="1" dirty="0"/>
              <a:t> vs. singular techniques.</a:t>
            </a:r>
          </a:p>
          <a:p>
            <a:pPr marL="428676" indent="-428676">
              <a:tabLst>
                <a:tab pos="428676" algn="l"/>
              </a:tabLst>
            </a:pPr>
            <a:r>
              <a:rPr lang="en-US" altLang="de-DE" b="1" u="sng" dirty="0"/>
              <a:t>Therapeutic Milieu</a:t>
            </a:r>
            <a:r>
              <a:rPr lang="en-US" altLang="de-DE" b="1" dirty="0"/>
              <a:t> and </a:t>
            </a:r>
            <a:r>
              <a:rPr lang="en-US" altLang="de-DE" b="1" u="sng" dirty="0"/>
              <a:t>Supportive Therapy</a:t>
            </a:r>
            <a:r>
              <a:rPr lang="en-US" altLang="de-DE" b="1" dirty="0"/>
              <a:t> are most useful in structuring inpatient services.</a:t>
            </a:r>
          </a:p>
          <a:p>
            <a:pPr marL="428676" indent="-428676">
              <a:tabLst>
                <a:tab pos="428676" algn="l"/>
              </a:tabLst>
            </a:pPr>
            <a:r>
              <a:rPr lang="en-US" altLang="de-DE" b="1" dirty="0"/>
              <a:t>The </a:t>
            </a:r>
            <a:r>
              <a:rPr lang="en-US" altLang="de-DE" b="1" u="sng" dirty="0"/>
              <a:t>value of the individual</a:t>
            </a:r>
            <a:r>
              <a:rPr lang="en-US" altLang="de-DE" b="1" dirty="0"/>
              <a:t> has a high priority and is to be carefully weighed against the demands of society, however guided by a </a:t>
            </a:r>
            <a:r>
              <a:rPr lang="en-US" altLang="de-DE" b="1" u="sng" dirty="0"/>
              <a:t>systemic view.</a:t>
            </a:r>
            <a:endParaRPr lang="en-US" altLang="de-DE" b="1" dirty="0"/>
          </a:p>
        </p:txBody>
      </p:sp>
      <p:sp>
        <p:nvSpPr>
          <p:cNvPr id="1022980" name="Rectangle 4"/>
          <p:cNvSpPr>
            <a:spLocks noChangeArrowheads="1"/>
          </p:cNvSpPr>
          <p:nvPr/>
        </p:nvSpPr>
        <p:spPr bwMode="auto">
          <a:xfrm>
            <a:off x="1113037" y="281264"/>
            <a:ext cx="7495776" cy="955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nchor="ctr"/>
          <a:lstStyle>
            <a:lvl1pPr>
              <a:spcBef>
                <a:spcPct val="0"/>
              </a:spcBef>
              <a:spcAft>
                <a:spcPct val="0"/>
              </a:spcAft>
              <a:defRPr sz="3600">
                <a:solidFill>
                  <a:schemeClr val="tx2"/>
                </a:solidFill>
                <a:latin typeface="Tahoma" panose="020B0604030504040204" pitchFamily="34" charset="0"/>
              </a:defRPr>
            </a:lvl1pPr>
            <a:lvl2pPr>
              <a:spcBef>
                <a:spcPct val="0"/>
              </a:spcBef>
              <a:spcAft>
                <a:spcPct val="0"/>
              </a:spcAft>
              <a:defRPr sz="3600">
                <a:solidFill>
                  <a:schemeClr val="tx2"/>
                </a:solidFill>
                <a:latin typeface="Tahoma" panose="020B0604030504040204" pitchFamily="34" charset="0"/>
              </a:defRPr>
            </a:lvl2pPr>
            <a:lvl3pPr>
              <a:spcBef>
                <a:spcPct val="0"/>
              </a:spcBef>
              <a:spcAft>
                <a:spcPct val="0"/>
              </a:spcAft>
              <a:defRPr sz="3600">
                <a:solidFill>
                  <a:schemeClr val="tx2"/>
                </a:solidFill>
                <a:latin typeface="Tahoma" panose="020B0604030504040204" pitchFamily="34" charset="0"/>
              </a:defRPr>
            </a:lvl3pPr>
            <a:lvl4pPr>
              <a:spcBef>
                <a:spcPct val="0"/>
              </a:spcBef>
              <a:spcAft>
                <a:spcPct val="0"/>
              </a:spcAft>
              <a:defRPr sz="3600">
                <a:solidFill>
                  <a:schemeClr val="tx2"/>
                </a:solidFill>
                <a:latin typeface="Tahoma" panose="020B0604030504040204" pitchFamily="34" charset="0"/>
              </a:defRPr>
            </a:lvl4pPr>
            <a:lvl5pPr>
              <a:spcBef>
                <a:spcPct val="0"/>
              </a:spcBef>
              <a:spcAft>
                <a:spcPct val="0"/>
              </a:spcAft>
              <a:defRPr sz="3600">
                <a:solidFill>
                  <a:schemeClr val="tx2"/>
                </a:solidFill>
                <a:latin typeface="Tahoma" panose="020B0604030504040204" pitchFamily="34" charset="0"/>
              </a:defRPr>
            </a:lvl5pPr>
            <a:lvl6pPr marL="457200" eaLnBrk="0" fontAlgn="base" hangingPunct="0">
              <a:spcBef>
                <a:spcPct val="0"/>
              </a:spcBef>
              <a:spcAft>
                <a:spcPct val="0"/>
              </a:spcAft>
              <a:defRPr sz="3600">
                <a:solidFill>
                  <a:schemeClr val="tx2"/>
                </a:solidFill>
                <a:latin typeface="Tahoma" panose="020B0604030504040204" pitchFamily="34" charset="0"/>
              </a:defRPr>
            </a:lvl6pPr>
            <a:lvl7pPr marL="914400" eaLnBrk="0" fontAlgn="base" hangingPunct="0">
              <a:spcBef>
                <a:spcPct val="0"/>
              </a:spcBef>
              <a:spcAft>
                <a:spcPct val="0"/>
              </a:spcAft>
              <a:defRPr sz="3600">
                <a:solidFill>
                  <a:schemeClr val="tx2"/>
                </a:solidFill>
                <a:latin typeface="Tahoma" panose="020B0604030504040204" pitchFamily="34" charset="0"/>
              </a:defRPr>
            </a:lvl7pPr>
            <a:lvl8pPr marL="1371600" eaLnBrk="0" fontAlgn="base" hangingPunct="0">
              <a:spcBef>
                <a:spcPct val="0"/>
              </a:spcBef>
              <a:spcAft>
                <a:spcPct val="0"/>
              </a:spcAft>
              <a:defRPr sz="3600">
                <a:solidFill>
                  <a:schemeClr val="tx2"/>
                </a:solidFill>
                <a:latin typeface="Tahoma" panose="020B0604030504040204" pitchFamily="34" charset="0"/>
              </a:defRPr>
            </a:lvl8pPr>
            <a:lvl9pPr marL="1828800" eaLnBrk="0" fontAlgn="base" hangingPunct="0">
              <a:spcBef>
                <a:spcPct val="0"/>
              </a:spcBef>
              <a:spcAft>
                <a:spcPct val="0"/>
              </a:spcAft>
              <a:defRPr sz="3600">
                <a:solidFill>
                  <a:schemeClr val="tx2"/>
                </a:solidFill>
                <a:latin typeface="Tahoma" panose="020B0604030504040204" pitchFamily="34" charset="0"/>
              </a:defRPr>
            </a:lvl9pPr>
          </a:lstStyle>
          <a:p>
            <a:pPr>
              <a:buClrTx/>
            </a:pPr>
            <a:endParaRPr lang="en-GB" altLang="de-DE" sz="3472"/>
          </a:p>
        </p:txBody>
      </p:sp>
    </p:spTree>
    <p:extLst>
      <p:ext uri="{BB962C8B-B14F-4D97-AF65-F5344CB8AC3E}">
        <p14:creationId xmlns:p14="http://schemas.microsoft.com/office/powerpoint/2010/main" val="29024138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29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29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29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67959" y="1371601"/>
            <a:ext cx="8263573" cy="2345431"/>
          </a:xfrm>
        </p:spPr>
        <p:txBody>
          <a:bodyPr/>
          <a:lstStyle/>
          <a:p>
            <a:r>
              <a:rPr lang="de-CH" sz="3200" dirty="0" err="1"/>
              <a:t>For</a:t>
            </a:r>
            <a:r>
              <a:rPr lang="de-CH" sz="3200" dirty="0"/>
              <a:t> </a:t>
            </a:r>
            <a:r>
              <a:rPr lang="de-CH" sz="3200" dirty="0" err="1"/>
              <a:t>more</a:t>
            </a:r>
            <a:r>
              <a:rPr lang="de-CH" sz="3200" dirty="0"/>
              <a:t> </a:t>
            </a:r>
            <a:r>
              <a:rPr lang="de-CH" sz="3200" dirty="0" err="1"/>
              <a:t>presentations</a:t>
            </a:r>
            <a:r>
              <a:rPr lang="de-CH" sz="3200" dirty="0"/>
              <a:t> </a:t>
            </a:r>
            <a:r>
              <a:rPr lang="de-CH" sz="3200" dirty="0" err="1"/>
              <a:t>by</a:t>
            </a:r>
            <a:r>
              <a:rPr lang="de-CH" sz="3200" dirty="0"/>
              <a:t> </a:t>
            </a:r>
            <a:br>
              <a:rPr lang="de-CH" sz="3200" dirty="0"/>
            </a:br>
            <a:r>
              <a:rPr lang="de-CH" sz="3200" dirty="0"/>
              <a:t>Dr. Samuel Pfeifer </a:t>
            </a:r>
            <a:r>
              <a:rPr lang="de-CH" sz="3200" dirty="0" err="1"/>
              <a:t>visit</a:t>
            </a:r>
            <a:endParaRPr lang="de-CH" sz="3200" dirty="0"/>
          </a:p>
        </p:txBody>
      </p:sp>
      <p:sp>
        <p:nvSpPr>
          <p:cNvPr id="6" name="Textplatzhalter 5"/>
          <p:cNvSpPr>
            <a:spLocks noGrp="1"/>
          </p:cNvSpPr>
          <p:nvPr>
            <p:ph type="body" idx="1"/>
          </p:nvPr>
        </p:nvSpPr>
        <p:spPr/>
        <p:txBody>
          <a:bodyPr/>
          <a:lstStyle/>
          <a:p>
            <a:r>
              <a:rPr lang="de-CH" sz="4000" dirty="0">
                <a:solidFill>
                  <a:schemeClr val="tx1">
                    <a:lumMod val="95000"/>
                    <a:lumOff val="5000"/>
                  </a:schemeClr>
                </a:solidFill>
                <a:hlinkClick r:id="rId2"/>
              </a:rPr>
              <a:t>www.seminare-ps/en/</a:t>
            </a:r>
            <a:endParaRPr lang="de-CH" sz="4000" dirty="0">
              <a:solidFill>
                <a:schemeClr val="tx1">
                  <a:lumMod val="95000"/>
                  <a:lumOff val="5000"/>
                </a:schemeClr>
              </a:solidFill>
            </a:endParaRPr>
          </a:p>
          <a:p>
            <a:endParaRPr lang="de-CH" sz="4000" dirty="0">
              <a:solidFill>
                <a:schemeClr val="tx1">
                  <a:lumMod val="95000"/>
                  <a:lumOff val="5000"/>
                </a:schemeClr>
              </a:solidFill>
            </a:endParaRPr>
          </a:p>
        </p:txBody>
      </p:sp>
      <p:sp>
        <p:nvSpPr>
          <p:cNvPr id="4" name="Foliennummernplatzhalter 3"/>
          <p:cNvSpPr>
            <a:spLocks noGrp="1"/>
          </p:cNvSpPr>
          <p:nvPr>
            <p:ph type="sldNum" sz="quarter" idx="12"/>
          </p:nvPr>
        </p:nvSpPr>
        <p:spPr/>
        <p:txBody>
          <a:bodyPr/>
          <a:lstStyle/>
          <a:p>
            <a:pPr>
              <a:defRPr/>
            </a:pPr>
            <a:fld id="{B732DEE5-F645-4269-8F90-CCD6974AA2DB}" type="slidenum">
              <a:rPr lang="en-US" altLang="de-DE" smtClean="0"/>
              <a:pPr>
                <a:defRPr/>
              </a:pPr>
              <a:t>32</a:t>
            </a:fld>
            <a:endParaRPr lang="en-US" altLang="de-DE"/>
          </a:p>
        </p:txBody>
      </p:sp>
    </p:spTree>
    <p:extLst>
      <p:ext uri="{BB962C8B-B14F-4D97-AF65-F5344CB8AC3E}">
        <p14:creationId xmlns:p14="http://schemas.microsoft.com/office/powerpoint/2010/main" val="4181396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Klinik-Luft-2000-klein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7284" y="122042"/>
            <a:ext cx="10764461" cy="6661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p:txBody>
          <a:bodyPr/>
          <a:lstStyle/>
          <a:p>
            <a:r>
              <a:rPr lang="de-CH" dirty="0">
                <a:solidFill>
                  <a:schemeClr val="bg1"/>
                </a:solidFill>
              </a:rPr>
              <a:t>Klinik Sonnenhalde </a:t>
            </a:r>
            <a:r>
              <a:rPr lang="de-CH" dirty="0" err="1">
                <a:solidFill>
                  <a:schemeClr val="bg1"/>
                </a:solidFill>
              </a:rPr>
              <a:t>near</a:t>
            </a:r>
            <a:r>
              <a:rPr lang="de-CH" dirty="0">
                <a:solidFill>
                  <a:schemeClr val="bg1"/>
                </a:solidFill>
              </a:rPr>
              <a:t> Basel</a:t>
            </a:r>
          </a:p>
        </p:txBody>
      </p:sp>
    </p:spTree>
    <p:extLst>
      <p:ext uri="{BB962C8B-B14F-4D97-AF65-F5344CB8AC3E}">
        <p14:creationId xmlns:p14="http://schemas.microsoft.com/office/powerpoint/2010/main" val="3638991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sz="quarter"/>
          </p:nvPr>
        </p:nvSpPr>
        <p:spPr>
          <a:xfrm>
            <a:off x="851163" y="471973"/>
            <a:ext cx="8190996" cy="1008063"/>
          </a:xfrm>
        </p:spPr>
        <p:txBody>
          <a:bodyPr/>
          <a:lstStyle/>
          <a:p>
            <a:pPr eaLnBrk="1" hangingPunct="1"/>
            <a:r>
              <a:rPr lang="de-DE" dirty="0" err="1">
                <a:latin typeface="Calibri" pitchFamily="34" charset="0"/>
                <a:cs typeface="Calibri" pitchFamily="34" charset="0"/>
              </a:rPr>
              <a:t>History</a:t>
            </a:r>
            <a:r>
              <a:rPr lang="de-DE" dirty="0">
                <a:latin typeface="Calibri" pitchFamily="34" charset="0"/>
                <a:cs typeface="Calibri" pitchFamily="34" charset="0"/>
              </a:rPr>
              <a:t> </a:t>
            </a:r>
            <a:r>
              <a:rPr lang="de-DE" dirty="0" err="1">
                <a:latin typeface="Calibri" pitchFamily="34" charset="0"/>
                <a:cs typeface="Calibri" pitchFamily="34" charset="0"/>
              </a:rPr>
              <a:t>since</a:t>
            </a:r>
            <a:r>
              <a:rPr lang="de-DE" dirty="0">
                <a:latin typeface="Calibri" pitchFamily="34" charset="0"/>
                <a:cs typeface="Calibri" pitchFamily="34" charset="0"/>
              </a:rPr>
              <a:t> 1900</a:t>
            </a:r>
          </a:p>
        </p:txBody>
      </p:sp>
      <p:pic>
        <p:nvPicPr>
          <p:cNvPr id="6" name="Grafik 5"/>
          <p:cNvPicPr>
            <a:picLocks noChangeAspect="1"/>
          </p:cNvPicPr>
          <p:nvPr/>
        </p:nvPicPr>
        <p:blipFill>
          <a:blip r:embed="rId3"/>
          <a:stretch>
            <a:fillRect/>
          </a:stretch>
        </p:blipFill>
        <p:spPr>
          <a:xfrm>
            <a:off x="1367614" y="1443946"/>
            <a:ext cx="6986622" cy="4505334"/>
          </a:xfrm>
          <a:prstGeom prst="rect">
            <a:avLst/>
          </a:prstGeom>
        </p:spPr>
      </p:pic>
    </p:spTree>
    <p:extLst>
      <p:ext uri="{BB962C8B-B14F-4D97-AF65-F5344CB8AC3E}">
        <p14:creationId xmlns:p14="http://schemas.microsoft.com/office/powerpoint/2010/main" val="2007493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sz="quarter"/>
          </p:nvPr>
        </p:nvSpPr>
        <p:spPr>
          <a:xfrm>
            <a:off x="684461" y="620392"/>
            <a:ext cx="8190996" cy="576360"/>
          </a:xfrm>
        </p:spPr>
        <p:txBody>
          <a:bodyPr/>
          <a:lstStyle/>
          <a:p>
            <a:pPr eaLnBrk="1" hangingPunct="1"/>
            <a:r>
              <a:rPr lang="de-DE" dirty="0">
                <a:latin typeface="Calibri" pitchFamily="34" charset="0"/>
                <a:cs typeface="Calibri" pitchFamily="34" charset="0"/>
              </a:rPr>
              <a:t>Education, Supervision, Fellowship</a:t>
            </a:r>
          </a:p>
        </p:txBody>
      </p:sp>
      <p:pic>
        <p:nvPicPr>
          <p:cNvPr id="9219" name="Picture 3" descr="DSCN0416"/>
          <p:cNvPicPr>
            <a:picLocks noGrp="1" noChangeAspect="1" noChangeArrowheads="1"/>
          </p:cNvPicPr>
          <p:nvPr>
            <p:ph sz="quarter" idx="1"/>
          </p:nvPr>
        </p:nvPicPr>
        <p:blipFill>
          <a:blip r:embed="rId3">
            <a:extLst>
              <a:ext uri="{28A0092B-C50C-407E-A947-70E740481C1C}">
                <a14:useLocalDpi xmlns:a14="http://schemas.microsoft.com/office/drawing/2010/main"/>
              </a:ext>
            </a:extLst>
          </a:blip>
          <a:srcRect/>
          <a:stretch>
            <a:fillRect/>
          </a:stretch>
        </p:blipFill>
        <p:spPr>
          <a:xfrm>
            <a:off x="1554679" y="1412776"/>
            <a:ext cx="3264092" cy="2223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20" name="Picture 4" descr="supervision_O"/>
          <p:cNvPicPr>
            <a:picLocks noGrp="1" noChangeAspect="1" noChangeArrowheads="1"/>
          </p:cNvPicPr>
          <p:nvPr>
            <p:ph sz="quarter" idx="2"/>
          </p:nvPr>
        </p:nvPicPr>
        <p:blipFill>
          <a:blip r:embed="rId4">
            <a:extLst>
              <a:ext uri="{28A0092B-C50C-407E-A947-70E740481C1C}">
                <a14:useLocalDpi xmlns:a14="http://schemas.microsoft.com/office/drawing/2010/main"/>
              </a:ext>
            </a:extLst>
          </a:blip>
          <a:srcRect/>
          <a:stretch>
            <a:fillRect/>
          </a:stretch>
        </p:blipFill>
        <p:spPr>
          <a:xfrm>
            <a:off x="5043828" y="1412776"/>
            <a:ext cx="3268685" cy="2178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21" name="Picture 5" descr="Familienaufstellg"/>
          <p:cNvPicPr>
            <a:picLocks noGrp="1" noChangeAspect="1" noChangeArrowheads="1"/>
          </p:cNvPicPr>
          <p:nvPr>
            <p:ph sz="quarter" idx="4"/>
          </p:nvPr>
        </p:nvPicPr>
        <p:blipFill>
          <a:blip r:embed="rId5">
            <a:extLst>
              <a:ext uri="{28A0092B-C50C-407E-A947-70E740481C1C}">
                <a14:useLocalDpi xmlns:a14="http://schemas.microsoft.com/office/drawing/2010/main"/>
              </a:ext>
            </a:extLst>
          </a:blip>
          <a:srcRect/>
          <a:stretch>
            <a:fillRect/>
          </a:stretch>
        </p:blipFill>
        <p:spPr>
          <a:xfrm>
            <a:off x="5060670" y="3738367"/>
            <a:ext cx="3267154" cy="2178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22" name="Picture 6" descr="DSC01608"/>
          <p:cNvPicPr>
            <a:picLocks noGrp="1" noChangeAspect="1" noChangeArrowheads="1"/>
          </p:cNvPicPr>
          <p:nvPr>
            <p:ph sz="quarter" idx="3"/>
          </p:nvPr>
        </p:nvPicPr>
        <p:blipFill>
          <a:blip r:embed="rId6">
            <a:extLst>
              <a:ext uri="{28A0092B-C50C-407E-A947-70E740481C1C}">
                <a14:useLocalDpi xmlns:a14="http://schemas.microsoft.com/office/drawing/2010/main"/>
              </a:ext>
            </a:extLst>
          </a:blip>
          <a:srcRect/>
          <a:stretch>
            <a:fillRect/>
          </a:stretch>
        </p:blipFill>
        <p:spPr>
          <a:xfrm>
            <a:off x="1548557" y="3738367"/>
            <a:ext cx="3268685" cy="2178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79244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107627" y="-182629"/>
            <a:ext cx="10009111" cy="7152833"/>
          </a:xfrm>
          <a:prstGeom prst="rect">
            <a:avLst/>
          </a:prstGeom>
          <a:gradFill rotWithShape="1">
            <a:gsLst>
              <a:gs pos="0">
                <a:srgbClr val="000099"/>
              </a:gs>
              <a:gs pos="100000">
                <a:srgbClr val="000047"/>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1507" name="AutoShape 3"/>
          <p:cNvSpPr>
            <a:spLocks noChangeArrowheads="1"/>
          </p:cNvSpPr>
          <p:nvPr/>
        </p:nvSpPr>
        <p:spPr bwMode="auto">
          <a:xfrm>
            <a:off x="1180401" y="1207521"/>
            <a:ext cx="4513388" cy="3818314"/>
          </a:xfrm>
          <a:prstGeom prst="roundRect">
            <a:avLst>
              <a:gd name="adj" fmla="val 16667"/>
            </a:avLst>
          </a:prstGeom>
          <a:solidFill>
            <a:schemeClr val="accent2"/>
          </a:solidFill>
          <a:ln>
            <a:noFill/>
          </a:ln>
          <a:effectLst/>
          <a:extLs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de-CH" sz="2315" b="1">
              <a:latin typeface="Calibri" pitchFamily="34" charset="0"/>
            </a:endParaRPr>
          </a:p>
        </p:txBody>
      </p:sp>
      <p:sp>
        <p:nvSpPr>
          <p:cNvPr id="21508" name="Rectangle 4"/>
          <p:cNvSpPr>
            <a:spLocks noGrp="1" noChangeArrowheads="1"/>
          </p:cNvSpPr>
          <p:nvPr>
            <p:ph type="title"/>
          </p:nvPr>
        </p:nvSpPr>
        <p:spPr>
          <a:xfrm>
            <a:off x="485775" y="333375"/>
            <a:ext cx="8750300" cy="894047"/>
          </a:xfrm>
        </p:spPr>
        <p:txBody>
          <a:bodyPr/>
          <a:lstStyle/>
          <a:p>
            <a:pPr eaLnBrk="1" hangingPunct="1"/>
            <a:r>
              <a:rPr lang="de-CH" dirty="0">
                <a:solidFill>
                  <a:schemeClr val="bg1"/>
                </a:solidFill>
              </a:rPr>
              <a:t>The </a:t>
            </a:r>
            <a:r>
              <a:rPr lang="de-CH" dirty="0" err="1">
                <a:solidFill>
                  <a:schemeClr val="bg1"/>
                </a:solidFill>
              </a:rPr>
              <a:t>therapeutic</a:t>
            </a:r>
            <a:r>
              <a:rPr lang="de-CH" dirty="0">
                <a:solidFill>
                  <a:schemeClr val="bg1"/>
                </a:solidFill>
              </a:rPr>
              <a:t> </a:t>
            </a:r>
            <a:r>
              <a:rPr lang="de-CH" dirty="0" err="1">
                <a:solidFill>
                  <a:schemeClr val="bg1"/>
                </a:solidFill>
              </a:rPr>
              <a:t>network</a:t>
            </a:r>
            <a:endParaRPr lang="de-CH" dirty="0">
              <a:solidFill>
                <a:schemeClr val="bg1"/>
              </a:solidFill>
            </a:endParaRPr>
          </a:p>
        </p:txBody>
      </p:sp>
      <p:sp>
        <p:nvSpPr>
          <p:cNvPr id="21509" name="AutoShape 5"/>
          <p:cNvSpPr>
            <a:spLocks noChangeArrowheads="1"/>
          </p:cNvSpPr>
          <p:nvPr/>
        </p:nvSpPr>
        <p:spPr bwMode="auto">
          <a:xfrm>
            <a:off x="1457512" y="1692847"/>
            <a:ext cx="3403413" cy="1111506"/>
          </a:xfrm>
          <a:prstGeom prst="roundRect">
            <a:avLst>
              <a:gd name="adj" fmla="val 16667"/>
            </a:avLst>
          </a:prstGeom>
          <a:solidFill>
            <a:srgbClr val="FF9900"/>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CH" sz="5786" b="1">
                <a:latin typeface="Calibri" pitchFamily="34" charset="0"/>
              </a:rPr>
              <a:t>Clinic</a:t>
            </a:r>
          </a:p>
        </p:txBody>
      </p:sp>
      <p:sp>
        <p:nvSpPr>
          <p:cNvPr id="21510" name="AutoShape 6"/>
          <p:cNvSpPr>
            <a:spLocks noChangeArrowheads="1"/>
          </p:cNvSpPr>
          <p:nvPr/>
        </p:nvSpPr>
        <p:spPr bwMode="auto">
          <a:xfrm>
            <a:off x="3193668" y="2733926"/>
            <a:ext cx="2291907" cy="834395"/>
          </a:xfrm>
          <a:prstGeom prst="roundRect">
            <a:avLst>
              <a:gd name="adj" fmla="val 16667"/>
            </a:avLst>
          </a:prstGeom>
          <a:solidFill>
            <a:srgbClr val="CC6600"/>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CH" sz="2315" b="1">
                <a:latin typeface="Calibri" pitchFamily="34" charset="0"/>
              </a:rPr>
              <a:t>Day Care Clinic</a:t>
            </a:r>
          </a:p>
        </p:txBody>
      </p:sp>
      <p:sp>
        <p:nvSpPr>
          <p:cNvPr id="21511" name="Oval 7"/>
          <p:cNvSpPr>
            <a:spLocks noChangeArrowheads="1"/>
          </p:cNvSpPr>
          <p:nvPr/>
        </p:nvSpPr>
        <p:spPr bwMode="auto">
          <a:xfrm>
            <a:off x="1527938" y="3845434"/>
            <a:ext cx="3403413" cy="972185"/>
          </a:xfrm>
          <a:prstGeom prst="ellipse">
            <a:avLst/>
          </a:prstGeom>
          <a:solidFill>
            <a:srgbClr val="660033"/>
          </a:solidFill>
          <a:ln w="5715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CH" sz="2315" b="1">
                <a:solidFill>
                  <a:schemeClr val="bg1"/>
                </a:solidFill>
                <a:latin typeface="Calibri" pitchFamily="34" charset="0"/>
              </a:rPr>
              <a:t>Outpatient Dept.</a:t>
            </a:r>
          </a:p>
        </p:txBody>
      </p:sp>
      <p:grpSp>
        <p:nvGrpSpPr>
          <p:cNvPr id="21512" name="Group 8"/>
          <p:cNvGrpSpPr>
            <a:grpSpLocks/>
          </p:cNvGrpSpPr>
          <p:nvPr/>
        </p:nvGrpSpPr>
        <p:grpSpPr bwMode="auto">
          <a:xfrm>
            <a:off x="1388617" y="5373370"/>
            <a:ext cx="3680524" cy="624648"/>
            <a:chOff x="612" y="3430"/>
            <a:chExt cx="2404" cy="408"/>
          </a:xfrm>
        </p:grpSpPr>
        <p:sp>
          <p:nvSpPr>
            <p:cNvPr id="21523" name="AutoShape 9"/>
            <p:cNvSpPr>
              <a:spLocks noChangeArrowheads="1"/>
            </p:cNvSpPr>
            <p:nvPr/>
          </p:nvSpPr>
          <p:spPr bwMode="auto">
            <a:xfrm>
              <a:off x="612" y="3430"/>
              <a:ext cx="1179" cy="408"/>
            </a:xfrm>
            <a:prstGeom prst="triangle">
              <a:avLst>
                <a:gd name="adj" fmla="val 500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1524" name="AutoShape 10"/>
            <p:cNvSpPr>
              <a:spLocks noChangeArrowheads="1"/>
            </p:cNvSpPr>
            <p:nvPr/>
          </p:nvSpPr>
          <p:spPr bwMode="auto">
            <a:xfrm>
              <a:off x="1837" y="3430"/>
              <a:ext cx="1179" cy="408"/>
            </a:xfrm>
            <a:prstGeom prst="triangle">
              <a:avLst>
                <a:gd name="adj" fmla="val 500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grpSp>
      <p:sp>
        <p:nvSpPr>
          <p:cNvPr id="21513" name="AutoShape 11"/>
          <p:cNvSpPr>
            <a:spLocks noChangeArrowheads="1"/>
          </p:cNvSpPr>
          <p:nvPr/>
        </p:nvSpPr>
        <p:spPr bwMode="auto">
          <a:xfrm>
            <a:off x="2221481" y="2942142"/>
            <a:ext cx="661392" cy="808368"/>
          </a:xfrm>
          <a:prstGeom prst="upDownArrow">
            <a:avLst>
              <a:gd name="adj1" fmla="val 50000"/>
              <a:gd name="adj2" fmla="val 24444"/>
            </a:avLst>
          </a:prstGeom>
          <a:solidFill>
            <a:srgbClr val="FF9966"/>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1514" name="AutoShape 12"/>
          <p:cNvSpPr>
            <a:spLocks noChangeArrowheads="1"/>
          </p:cNvSpPr>
          <p:nvPr/>
        </p:nvSpPr>
        <p:spPr bwMode="auto">
          <a:xfrm>
            <a:off x="7517210" y="1484631"/>
            <a:ext cx="1596833" cy="554222"/>
          </a:xfrm>
          <a:prstGeom prst="roundRect">
            <a:avLst>
              <a:gd name="adj" fmla="val 16667"/>
            </a:avLst>
          </a:prstGeom>
          <a:solidFill>
            <a:schemeClr val="accent2"/>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CH" sz="2315" b="1">
                <a:solidFill>
                  <a:schemeClr val="bg1"/>
                </a:solidFill>
                <a:latin typeface="Calibri" pitchFamily="34" charset="0"/>
              </a:rPr>
              <a:t>State Clinics</a:t>
            </a:r>
          </a:p>
        </p:txBody>
      </p:sp>
      <p:sp>
        <p:nvSpPr>
          <p:cNvPr id="21515" name="AutoShape 13"/>
          <p:cNvSpPr>
            <a:spLocks noChangeArrowheads="1"/>
          </p:cNvSpPr>
          <p:nvPr/>
        </p:nvSpPr>
        <p:spPr bwMode="auto">
          <a:xfrm>
            <a:off x="7517210" y="2178175"/>
            <a:ext cx="1596833" cy="554222"/>
          </a:xfrm>
          <a:prstGeom prst="roundRect">
            <a:avLst>
              <a:gd name="adj" fmla="val 16667"/>
            </a:avLst>
          </a:prstGeom>
          <a:solidFill>
            <a:schemeClr val="accent2"/>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CH" sz="2315" b="1">
                <a:solidFill>
                  <a:schemeClr val="bg1"/>
                </a:solidFill>
                <a:latin typeface="Calibri" pitchFamily="34" charset="0"/>
              </a:rPr>
              <a:t>Policlinics</a:t>
            </a:r>
          </a:p>
        </p:txBody>
      </p:sp>
      <p:sp>
        <p:nvSpPr>
          <p:cNvPr id="21516" name="AutoShape 14"/>
          <p:cNvSpPr>
            <a:spLocks noChangeArrowheads="1"/>
          </p:cNvSpPr>
          <p:nvPr/>
        </p:nvSpPr>
        <p:spPr bwMode="auto">
          <a:xfrm>
            <a:off x="7517210" y="2873249"/>
            <a:ext cx="1596833" cy="554222"/>
          </a:xfrm>
          <a:prstGeom prst="roundRect">
            <a:avLst>
              <a:gd name="adj" fmla="val 16667"/>
            </a:avLst>
          </a:prstGeom>
          <a:solidFill>
            <a:schemeClr val="accent2"/>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CH" sz="2315" b="1">
                <a:solidFill>
                  <a:schemeClr val="bg1"/>
                </a:solidFill>
                <a:latin typeface="Calibri" pitchFamily="34" charset="0"/>
              </a:rPr>
              <a:t>GP</a:t>
            </a:r>
          </a:p>
        </p:txBody>
      </p:sp>
      <p:sp>
        <p:nvSpPr>
          <p:cNvPr id="21517" name="AutoShape 15"/>
          <p:cNvSpPr>
            <a:spLocks noChangeArrowheads="1"/>
          </p:cNvSpPr>
          <p:nvPr/>
        </p:nvSpPr>
        <p:spPr bwMode="auto">
          <a:xfrm>
            <a:off x="7517210" y="3568323"/>
            <a:ext cx="1596833" cy="554222"/>
          </a:xfrm>
          <a:prstGeom prst="roundRect">
            <a:avLst>
              <a:gd name="adj" fmla="val 16667"/>
            </a:avLst>
          </a:prstGeom>
          <a:solidFill>
            <a:schemeClr val="accent2"/>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CH" sz="2315" b="1">
                <a:solidFill>
                  <a:schemeClr val="bg1"/>
                </a:solidFill>
                <a:latin typeface="Calibri" pitchFamily="34" charset="0"/>
              </a:rPr>
              <a:t>Psychiatrist</a:t>
            </a:r>
          </a:p>
        </p:txBody>
      </p:sp>
      <p:sp>
        <p:nvSpPr>
          <p:cNvPr id="21518" name="AutoShape 16"/>
          <p:cNvSpPr>
            <a:spLocks noChangeArrowheads="1"/>
          </p:cNvSpPr>
          <p:nvPr/>
        </p:nvSpPr>
        <p:spPr bwMode="auto">
          <a:xfrm>
            <a:off x="7517210" y="4263397"/>
            <a:ext cx="1596833" cy="554222"/>
          </a:xfrm>
          <a:prstGeom prst="roundRect">
            <a:avLst>
              <a:gd name="adj" fmla="val 16667"/>
            </a:avLst>
          </a:prstGeom>
          <a:solidFill>
            <a:srgbClr val="99FFCC"/>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CH" sz="2315" b="1">
                <a:solidFill>
                  <a:srgbClr val="000099"/>
                </a:solidFill>
                <a:latin typeface="Calibri" pitchFamily="34" charset="0"/>
              </a:rPr>
              <a:t>Counselors</a:t>
            </a:r>
          </a:p>
        </p:txBody>
      </p:sp>
      <p:sp>
        <p:nvSpPr>
          <p:cNvPr id="21519" name="AutoShape 17"/>
          <p:cNvSpPr>
            <a:spLocks noChangeArrowheads="1"/>
          </p:cNvSpPr>
          <p:nvPr/>
        </p:nvSpPr>
        <p:spPr bwMode="auto">
          <a:xfrm rot="-5400000">
            <a:off x="6140841" y="1732652"/>
            <a:ext cx="661392" cy="1414644"/>
          </a:xfrm>
          <a:prstGeom prst="upDownArrow">
            <a:avLst>
              <a:gd name="adj1" fmla="val 50000"/>
              <a:gd name="adj2" fmla="val 42778"/>
            </a:avLst>
          </a:prstGeom>
          <a:solidFill>
            <a:srgbClr val="FF9966"/>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1520" name="Rectangle 18"/>
          <p:cNvSpPr>
            <a:spLocks noChangeArrowheads="1"/>
          </p:cNvSpPr>
          <p:nvPr/>
        </p:nvSpPr>
        <p:spPr bwMode="auto">
          <a:xfrm>
            <a:off x="5208464" y="5096259"/>
            <a:ext cx="4061743" cy="1408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70" indent="-171470">
              <a:spcBef>
                <a:spcPct val="20000"/>
              </a:spcBef>
              <a:buClr>
                <a:srgbClr val="3399FF"/>
              </a:buClr>
              <a:buFont typeface="Wingdings" pitchFamily="2" charset="2"/>
              <a:buChar char="§"/>
            </a:pPr>
            <a:r>
              <a:rPr lang="en-US" sz="1543" b="1" u="sng">
                <a:solidFill>
                  <a:schemeClr val="bg1"/>
                </a:solidFill>
                <a:latin typeface="Calibri" pitchFamily="34" charset="0"/>
              </a:rPr>
              <a:t>Inpatient Services</a:t>
            </a:r>
            <a:r>
              <a:rPr lang="en-US" sz="1543" b="1">
                <a:solidFill>
                  <a:schemeClr val="bg1"/>
                </a:solidFill>
                <a:latin typeface="Calibri" pitchFamily="34" charset="0"/>
              </a:rPr>
              <a:t>: 63 beds, 400 intakes per year</a:t>
            </a:r>
          </a:p>
          <a:p>
            <a:pPr marL="171470" indent="-171470">
              <a:spcBef>
                <a:spcPct val="20000"/>
              </a:spcBef>
              <a:buClr>
                <a:srgbClr val="3399FF"/>
              </a:buClr>
              <a:buFont typeface="Wingdings" pitchFamily="2" charset="2"/>
              <a:buChar char="§"/>
            </a:pPr>
            <a:r>
              <a:rPr lang="en-US" sz="1543" b="1" u="sng">
                <a:solidFill>
                  <a:schemeClr val="bg1"/>
                </a:solidFill>
                <a:latin typeface="Calibri" pitchFamily="34" charset="0"/>
              </a:rPr>
              <a:t>Day Care Clinic</a:t>
            </a:r>
            <a:r>
              <a:rPr lang="en-US" sz="1543" b="1">
                <a:solidFill>
                  <a:schemeClr val="bg1"/>
                </a:solidFill>
                <a:latin typeface="Calibri" pitchFamily="34" charset="0"/>
              </a:rPr>
              <a:t>: 20 Patients</a:t>
            </a:r>
          </a:p>
          <a:p>
            <a:pPr marL="171470" indent="-171470">
              <a:spcBef>
                <a:spcPct val="20000"/>
              </a:spcBef>
              <a:buClr>
                <a:srgbClr val="3399FF"/>
              </a:buClr>
              <a:buFont typeface="Wingdings" pitchFamily="2" charset="2"/>
              <a:buChar char="§"/>
            </a:pPr>
            <a:r>
              <a:rPr lang="en-US" sz="1543" b="1" u="sng">
                <a:solidFill>
                  <a:schemeClr val="bg1"/>
                </a:solidFill>
                <a:latin typeface="Calibri" pitchFamily="34" charset="0"/>
              </a:rPr>
              <a:t>Outpatient Dept</a:t>
            </a:r>
            <a:r>
              <a:rPr lang="en-US" sz="1543" b="1">
                <a:solidFill>
                  <a:schemeClr val="bg1"/>
                </a:solidFill>
                <a:latin typeface="Calibri" pitchFamily="34" charset="0"/>
              </a:rPr>
              <a:t>:  &gt;11‘000 Consultations p.y., 1400 patients</a:t>
            </a:r>
          </a:p>
        </p:txBody>
      </p:sp>
      <p:sp>
        <p:nvSpPr>
          <p:cNvPr id="21521" name="Text Box 19"/>
          <p:cNvSpPr txBox="1">
            <a:spLocks noChangeArrowheads="1"/>
          </p:cNvSpPr>
          <p:nvPr/>
        </p:nvSpPr>
        <p:spPr bwMode="auto">
          <a:xfrm>
            <a:off x="1944370" y="5998018"/>
            <a:ext cx="2693029" cy="448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CH" sz="2315" b="1">
                <a:solidFill>
                  <a:schemeClr val="bg1"/>
                </a:solidFill>
                <a:latin typeface="Calibri" pitchFamily="34" charset="0"/>
              </a:rPr>
              <a:t>Sheltered Homes</a:t>
            </a:r>
          </a:p>
        </p:txBody>
      </p:sp>
      <p:sp>
        <p:nvSpPr>
          <p:cNvPr id="21522" name="AutoShape 20"/>
          <p:cNvSpPr>
            <a:spLocks noChangeArrowheads="1"/>
          </p:cNvSpPr>
          <p:nvPr/>
        </p:nvSpPr>
        <p:spPr bwMode="auto">
          <a:xfrm>
            <a:off x="2916555" y="4888043"/>
            <a:ext cx="661392" cy="808368"/>
          </a:xfrm>
          <a:prstGeom prst="upDownArrow">
            <a:avLst>
              <a:gd name="adj1" fmla="val 50000"/>
              <a:gd name="adj2" fmla="val 24444"/>
            </a:avLst>
          </a:prstGeom>
          <a:solidFill>
            <a:srgbClr val="FF9966"/>
          </a:solidFill>
          <a:ln w="28575">
            <a:solidFill>
              <a:schemeClr val="bg1"/>
            </a:solidFill>
            <a:miter lim="800000"/>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p>
            <a:endParaRPr lang="de-CH"/>
          </a:p>
        </p:txBody>
      </p:sp>
    </p:spTree>
    <p:extLst>
      <p:ext uri="{BB962C8B-B14F-4D97-AF65-F5344CB8AC3E}">
        <p14:creationId xmlns:p14="http://schemas.microsoft.com/office/powerpoint/2010/main" val="961096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0" y="1772816"/>
            <a:ext cx="6301085" cy="3528392"/>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2" name="Grafik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11626" y="2135416"/>
            <a:ext cx="3067178" cy="2232248"/>
          </a:xfrm>
          <a:prstGeom prst="rect">
            <a:avLst/>
          </a:prstGeom>
        </p:spPr>
      </p:pic>
      <p:sp>
        <p:nvSpPr>
          <p:cNvPr id="970754" name="Rectangle 2"/>
          <p:cNvSpPr>
            <a:spLocks noGrp="1" noChangeArrowheads="1"/>
          </p:cNvSpPr>
          <p:nvPr>
            <p:ph type="title"/>
          </p:nvPr>
        </p:nvSpPr>
        <p:spPr/>
        <p:txBody>
          <a:bodyPr/>
          <a:lstStyle/>
          <a:p>
            <a:r>
              <a:rPr lang="de-CH" altLang="de-DE"/>
              <a:t>Switzerland – Facts and Figures</a:t>
            </a:r>
            <a:endParaRPr lang="de-DE" altLang="de-DE"/>
          </a:p>
        </p:txBody>
      </p:sp>
      <p:sp>
        <p:nvSpPr>
          <p:cNvPr id="970755" name="Rectangle 3"/>
          <p:cNvSpPr>
            <a:spLocks noGrp="1" noChangeArrowheads="1"/>
          </p:cNvSpPr>
          <p:nvPr>
            <p:ph type="body" idx="1"/>
          </p:nvPr>
        </p:nvSpPr>
        <p:spPr>
          <a:xfrm>
            <a:off x="486093" y="1988840"/>
            <a:ext cx="8749665" cy="3024336"/>
          </a:xfrm>
        </p:spPr>
        <p:txBody>
          <a:bodyPr/>
          <a:lstStyle/>
          <a:p>
            <a:r>
              <a:rPr lang="de-CH" altLang="de-DE" dirty="0"/>
              <a:t>8.4 Million </a:t>
            </a:r>
            <a:r>
              <a:rPr lang="de-CH" altLang="de-DE" dirty="0" err="1"/>
              <a:t>inhabitants</a:t>
            </a:r>
            <a:r>
              <a:rPr lang="de-CH" altLang="de-DE" dirty="0"/>
              <a:t> (2.1 non-Swiss)</a:t>
            </a:r>
          </a:p>
          <a:p>
            <a:r>
              <a:rPr lang="de-CH" altLang="de-DE" dirty="0"/>
              <a:t>Life </a:t>
            </a:r>
            <a:r>
              <a:rPr lang="de-CH" altLang="de-DE" dirty="0" err="1"/>
              <a:t>expectancy</a:t>
            </a:r>
            <a:r>
              <a:rPr lang="de-CH" altLang="de-DE" dirty="0"/>
              <a:t>:      f  82,6 y; m 76,7 y</a:t>
            </a:r>
          </a:p>
          <a:p>
            <a:r>
              <a:rPr lang="de-CH" altLang="de-DE" dirty="0"/>
              <a:t>40.000 </a:t>
            </a:r>
            <a:r>
              <a:rPr lang="de-CH" altLang="de-DE" dirty="0" err="1"/>
              <a:t>squ</a:t>
            </a:r>
            <a:r>
              <a:rPr lang="de-CH" altLang="de-DE" dirty="0"/>
              <a:t>. Km</a:t>
            </a:r>
          </a:p>
          <a:p>
            <a:r>
              <a:rPr lang="de-DE" altLang="de-DE" b="1" dirty="0"/>
              <a:t>CH: </a:t>
            </a:r>
            <a:r>
              <a:rPr lang="de-DE" altLang="de-DE" b="1" dirty="0" err="1"/>
              <a:t>Confoederatio</a:t>
            </a:r>
            <a:r>
              <a:rPr lang="de-DE" altLang="de-DE" b="1" dirty="0"/>
              <a:t> </a:t>
            </a:r>
            <a:r>
              <a:rPr lang="de-DE" altLang="de-DE" b="1" dirty="0" err="1"/>
              <a:t>Helvetica</a:t>
            </a:r>
            <a:r>
              <a:rPr lang="de-DE" altLang="de-DE" dirty="0"/>
              <a:t> </a:t>
            </a:r>
          </a:p>
          <a:p>
            <a:r>
              <a:rPr lang="de-CH" altLang="de-DE" dirty="0"/>
              <a:t>26 </a:t>
            </a:r>
            <a:r>
              <a:rPr lang="de-CH" altLang="de-DE" dirty="0" err="1"/>
              <a:t>cantons</a:t>
            </a:r>
            <a:endParaRPr lang="de-CH" altLang="de-DE" dirty="0"/>
          </a:p>
          <a:p>
            <a:r>
              <a:rPr lang="de-CH" altLang="de-DE" dirty="0"/>
              <a:t>Capital City: Bern</a:t>
            </a:r>
            <a:endParaRPr lang="de-DE" altLang="de-DE" dirty="0"/>
          </a:p>
        </p:txBody>
      </p:sp>
    </p:spTree>
    <p:extLst>
      <p:ext uri="{BB962C8B-B14F-4D97-AF65-F5344CB8AC3E}">
        <p14:creationId xmlns:p14="http://schemas.microsoft.com/office/powerpoint/2010/main" val="3577060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1781" name="Rectangle 5"/>
          <p:cNvSpPr>
            <a:spLocks noGrp="1" noChangeArrowheads="1"/>
          </p:cNvSpPr>
          <p:nvPr>
            <p:ph type="title"/>
          </p:nvPr>
        </p:nvSpPr>
        <p:spPr/>
        <p:txBody>
          <a:bodyPr/>
          <a:lstStyle/>
          <a:p>
            <a:r>
              <a:rPr lang="de-CH" altLang="de-DE" dirty="0" err="1"/>
              <a:t>Map</a:t>
            </a:r>
            <a:r>
              <a:rPr lang="de-CH" altLang="de-DE" dirty="0"/>
              <a:t> </a:t>
            </a:r>
            <a:r>
              <a:rPr lang="de-CH" altLang="de-DE" dirty="0" err="1"/>
              <a:t>of</a:t>
            </a:r>
            <a:r>
              <a:rPr lang="de-CH" altLang="de-DE" dirty="0"/>
              <a:t> </a:t>
            </a:r>
            <a:r>
              <a:rPr lang="de-CH" altLang="de-DE" dirty="0" err="1"/>
              <a:t>Switzerland</a:t>
            </a:r>
            <a:r>
              <a:rPr lang="de-CH" altLang="de-DE" dirty="0"/>
              <a:t>: 26 </a:t>
            </a:r>
            <a:r>
              <a:rPr lang="de-CH" altLang="de-DE" dirty="0" err="1"/>
              <a:t>cantons</a:t>
            </a:r>
            <a:endParaRPr lang="de-DE" altLang="de-DE" dirty="0"/>
          </a:p>
        </p:txBody>
      </p:sp>
      <p:pic>
        <p:nvPicPr>
          <p:cNvPr id="971784" name="Picture 8" descr="schweiz1"/>
          <p:cNvPicPr>
            <a:picLocks noGrp="1" noChangeAspect="1" noChangeArrowheads="1"/>
          </p:cNvPicPr>
          <p:nvPr>
            <p:ph idx="1"/>
          </p:nvPr>
        </p:nvPicPr>
        <p:blipFill rotWithShape="1">
          <a:blip r:embed="rId2" cstate="screen">
            <a:extLst>
              <a:ext uri="{28A0092B-C50C-407E-A947-70E740481C1C}">
                <a14:useLocalDpi xmlns:a14="http://schemas.microsoft.com/office/drawing/2010/main"/>
              </a:ext>
            </a:extLst>
          </a:blip>
          <a:srcRect b="4680"/>
          <a:stretch/>
        </p:blipFill>
        <p:spPr>
          <a:xfrm>
            <a:off x="917834" y="1196752"/>
            <a:ext cx="7886181" cy="504056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Grafik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64977" y="1484784"/>
            <a:ext cx="1983972" cy="1443907"/>
          </a:xfrm>
          <a:prstGeom prst="rect">
            <a:avLst/>
          </a:prstGeom>
        </p:spPr>
      </p:pic>
    </p:spTree>
    <p:extLst>
      <p:ext uri="{BB962C8B-B14F-4D97-AF65-F5344CB8AC3E}">
        <p14:creationId xmlns:p14="http://schemas.microsoft.com/office/powerpoint/2010/main" val="31027641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0</TotalTime>
  <Words>1538</Words>
  <Application>Microsoft Office PowerPoint</Application>
  <PresentationFormat>Benutzerdefiniert</PresentationFormat>
  <Paragraphs>313</Paragraphs>
  <Slides>32</Slides>
  <Notes>11</Notes>
  <HiddenSlides>1</HiddenSlides>
  <MMClips>0</MMClips>
  <ScaleCrop>false</ScaleCrop>
  <HeadingPairs>
    <vt:vector size="8" baseType="variant">
      <vt:variant>
        <vt:lpstr>Verwendete Schriftarten</vt:lpstr>
      </vt:variant>
      <vt:variant>
        <vt:i4>10</vt:i4>
      </vt:variant>
      <vt:variant>
        <vt:lpstr>Design</vt:lpstr>
      </vt:variant>
      <vt:variant>
        <vt:i4>1</vt:i4>
      </vt:variant>
      <vt:variant>
        <vt:lpstr>Eingebettete OLE-Server</vt:lpstr>
      </vt:variant>
      <vt:variant>
        <vt:i4>1</vt:i4>
      </vt:variant>
      <vt:variant>
        <vt:lpstr>Folientitel</vt:lpstr>
      </vt:variant>
      <vt:variant>
        <vt:i4>32</vt:i4>
      </vt:variant>
    </vt:vector>
  </HeadingPairs>
  <TitlesOfParts>
    <vt:vector size="44" baseType="lpstr">
      <vt:lpstr>Arial</vt:lpstr>
      <vt:lpstr>Arial Narrow</vt:lpstr>
      <vt:lpstr>Calibri</vt:lpstr>
      <vt:lpstr>Cambria</vt:lpstr>
      <vt:lpstr>Courier New</vt:lpstr>
      <vt:lpstr>Palatino Linotype</vt:lpstr>
      <vt:lpstr>Tahoma</vt:lpstr>
      <vt:lpstr>Times New Roman</vt:lpstr>
      <vt:lpstr>Wingdings</vt:lpstr>
      <vt:lpstr>Wingdings 3</vt:lpstr>
      <vt:lpstr>Executive</vt:lpstr>
      <vt:lpstr>Diagramm</vt:lpstr>
      <vt:lpstr>PSYCHIATRY IN SWITZERLAND</vt:lpstr>
      <vt:lpstr>Switzerland - more than tourism</vt:lpstr>
      <vt:lpstr>Famous Hospitals / Psychiatrists</vt:lpstr>
      <vt:lpstr>Klinik Sonnenhalde near Basel</vt:lpstr>
      <vt:lpstr>History since 1900</vt:lpstr>
      <vt:lpstr>Education, Supervision, Fellowship</vt:lpstr>
      <vt:lpstr>The therapeutic network</vt:lpstr>
      <vt:lpstr>Switzerland – Facts and Figures</vt:lpstr>
      <vt:lpstr>Map of Switzerland: 26 cantons</vt:lpstr>
      <vt:lpstr>Confederate Psychiatry</vt:lpstr>
      <vt:lpstr>Comparison</vt:lpstr>
      <vt:lpstr>Stages of treatment</vt:lpstr>
      <vt:lpstr>Therapeutic Concept</vt:lpstr>
      <vt:lpstr>Basic Principle: Therapeutic Milieu</vt:lpstr>
      <vt:lpstr>Therapeutic Milieu</vt:lpstr>
      <vt:lpstr>Conflicts as a learning opportunity</vt:lpstr>
      <vt:lpstr>General Elements of the Therapeutic Milieu</vt:lpstr>
      <vt:lpstr>Specific Therapy Elements</vt:lpstr>
      <vt:lpstr>Week Schedule</vt:lpstr>
      <vt:lpstr>Practical skills training</vt:lpstr>
      <vt:lpstr>Milieu-Therapy</vt:lpstr>
      <vt:lpstr>Milieu-Therapy</vt:lpstr>
      <vt:lpstr>Patient rights and responsibility</vt:lpstr>
      <vt:lpstr>Psychotherapeutic methods</vt:lpstr>
      <vt:lpstr>PowerPoint-Präsentation</vt:lpstr>
      <vt:lpstr>Strategies of Supportive Therapy</vt:lpstr>
      <vt:lpstr>Strategies of Supportive Therapy  II</vt:lpstr>
      <vt:lpstr>Strategies of Supportive Therapy III</vt:lpstr>
      <vt:lpstr>Be a Good Parent!</vt:lpstr>
      <vt:lpstr>Conclusions</vt:lpstr>
      <vt:lpstr>Conclusions</vt:lpstr>
      <vt:lpstr>For more presentations by  Dr. Samuel Pfeifer visit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Psychiatry in Switzerland</dc:title>
  <dc:creator>Prof. Dr. Samuel Pfeifer</dc:creator>
  <cp:keywords>Therapeutic Milieu/Supportive Therapy</cp:keywords>
  <cp:lastModifiedBy>Samuel Pfeifer</cp:lastModifiedBy>
  <cp:revision>154</cp:revision>
  <dcterms:created xsi:type="dcterms:W3CDTF">2012-12-12T08:45:31Z</dcterms:created>
  <dcterms:modified xsi:type="dcterms:W3CDTF">2017-03-09T08:47:17Z</dcterms:modified>
</cp:coreProperties>
</file>