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256" r:id="rId2"/>
    <p:sldId id="257" r:id="rId3"/>
    <p:sldId id="333" r:id="rId4"/>
    <p:sldId id="342" r:id="rId5"/>
    <p:sldId id="343" r:id="rId6"/>
    <p:sldId id="334" r:id="rId7"/>
    <p:sldId id="337" r:id="rId8"/>
    <p:sldId id="278" r:id="rId9"/>
    <p:sldId id="338" r:id="rId10"/>
    <p:sldId id="339" r:id="rId11"/>
    <p:sldId id="340" r:id="rId12"/>
    <p:sldId id="341" r:id="rId13"/>
    <p:sldId id="336" r:id="rId14"/>
    <p:sldId id="362" r:id="rId15"/>
    <p:sldId id="344" r:id="rId16"/>
    <p:sldId id="345" r:id="rId17"/>
    <p:sldId id="275" r:id="rId18"/>
    <p:sldId id="281" r:id="rId19"/>
    <p:sldId id="282" r:id="rId20"/>
    <p:sldId id="283" r:id="rId21"/>
    <p:sldId id="285" r:id="rId22"/>
    <p:sldId id="289" r:id="rId23"/>
    <p:sldId id="292" r:id="rId24"/>
    <p:sldId id="308" r:id="rId25"/>
    <p:sldId id="358" r:id="rId26"/>
    <p:sldId id="261" r:id="rId27"/>
    <p:sldId id="310" r:id="rId28"/>
    <p:sldId id="346" r:id="rId29"/>
    <p:sldId id="357" r:id="rId30"/>
    <p:sldId id="359" r:id="rId31"/>
    <p:sldId id="355" r:id="rId32"/>
    <p:sldId id="349" r:id="rId33"/>
    <p:sldId id="347" r:id="rId34"/>
    <p:sldId id="350" r:id="rId35"/>
    <p:sldId id="351" r:id="rId36"/>
    <p:sldId id="268" r:id="rId37"/>
    <p:sldId id="361" r:id="rId38"/>
    <p:sldId id="348" r:id="rId39"/>
    <p:sldId id="352" r:id="rId40"/>
    <p:sldId id="360" r:id="rId41"/>
    <p:sldId id="353" r:id="rId42"/>
    <p:sldId id="356" r:id="rId43"/>
    <p:sldId id="363" r:id="rId44"/>
    <p:sldId id="354" r:id="rId45"/>
    <p:sldId id="329" r:id="rId46"/>
  </p:sldIdLst>
  <p:sldSz cx="9721850" cy="6858000"/>
  <p:notesSz cx="6858000" cy="9144000"/>
  <p:defaultTextStyle>
    <a:defPPr>
      <a:defRPr lang="en-US"/>
    </a:defPPr>
    <a:lvl1pPr algn="l" rtl="0" fontAlgn="base">
      <a:spcBef>
        <a:spcPct val="0"/>
      </a:spcBef>
      <a:spcAft>
        <a:spcPct val="0"/>
      </a:spcAft>
      <a:defRPr kern="1200">
        <a:solidFill>
          <a:schemeClr val="tx1"/>
        </a:solidFill>
        <a:latin typeface="Palatino Linotype" pitchFamily="18" charset="0"/>
        <a:ea typeface="Arial" charset="0"/>
        <a:cs typeface="Arial" charset="0"/>
      </a:defRPr>
    </a:lvl1pPr>
    <a:lvl2pPr marL="457200" algn="l" rtl="0" fontAlgn="base">
      <a:spcBef>
        <a:spcPct val="0"/>
      </a:spcBef>
      <a:spcAft>
        <a:spcPct val="0"/>
      </a:spcAft>
      <a:defRPr kern="1200">
        <a:solidFill>
          <a:schemeClr val="tx1"/>
        </a:solidFill>
        <a:latin typeface="Palatino Linotype" pitchFamily="18" charset="0"/>
        <a:ea typeface="Arial" charset="0"/>
        <a:cs typeface="Arial" charset="0"/>
      </a:defRPr>
    </a:lvl2pPr>
    <a:lvl3pPr marL="914400" algn="l" rtl="0" fontAlgn="base">
      <a:spcBef>
        <a:spcPct val="0"/>
      </a:spcBef>
      <a:spcAft>
        <a:spcPct val="0"/>
      </a:spcAft>
      <a:defRPr kern="1200">
        <a:solidFill>
          <a:schemeClr val="tx1"/>
        </a:solidFill>
        <a:latin typeface="Palatino Linotype" pitchFamily="18" charset="0"/>
        <a:ea typeface="Arial" charset="0"/>
        <a:cs typeface="Arial" charset="0"/>
      </a:defRPr>
    </a:lvl3pPr>
    <a:lvl4pPr marL="1371600" algn="l" rtl="0" fontAlgn="base">
      <a:spcBef>
        <a:spcPct val="0"/>
      </a:spcBef>
      <a:spcAft>
        <a:spcPct val="0"/>
      </a:spcAft>
      <a:defRPr kern="1200">
        <a:solidFill>
          <a:schemeClr val="tx1"/>
        </a:solidFill>
        <a:latin typeface="Palatino Linotype" pitchFamily="18" charset="0"/>
        <a:ea typeface="Arial" charset="0"/>
        <a:cs typeface="Arial" charset="0"/>
      </a:defRPr>
    </a:lvl4pPr>
    <a:lvl5pPr marL="1828800" algn="l" rtl="0" fontAlgn="base">
      <a:spcBef>
        <a:spcPct val="0"/>
      </a:spcBef>
      <a:spcAft>
        <a:spcPct val="0"/>
      </a:spcAft>
      <a:defRPr kern="1200">
        <a:solidFill>
          <a:schemeClr val="tx1"/>
        </a:solidFill>
        <a:latin typeface="Palatino Linotype" pitchFamily="18" charset="0"/>
        <a:ea typeface="Arial" charset="0"/>
        <a:cs typeface="Arial" charset="0"/>
      </a:defRPr>
    </a:lvl5pPr>
    <a:lvl6pPr marL="2286000" algn="l" defTabSz="914400" rtl="0" eaLnBrk="1" latinLnBrk="0" hangingPunct="1">
      <a:defRPr kern="1200">
        <a:solidFill>
          <a:schemeClr val="tx1"/>
        </a:solidFill>
        <a:latin typeface="Palatino Linotype" pitchFamily="18" charset="0"/>
        <a:ea typeface="Arial" charset="0"/>
        <a:cs typeface="Arial" charset="0"/>
      </a:defRPr>
    </a:lvl6pPr>
    <a:lvl7pPr marL="2743200" algn="l" defTabSz="914400" rtl="0" eaLnBrk="1" latinLnBrk="0" hangingPunct="1">
      <a:defRPr kern="1200">
        <a:solidFill>
          <a:schemeClr val="tx1"/>
        </a:solidFill>
        <a:latin typeface="Palatino Linotype" pitchFamily="18" charset="0"/>
        <a:ea typeface="Arial" charset="0"/>
        <a:cs typeface="Arial" charset="0"/>
      </a:defRPr>
    </a:lvl7pPr>
    <a:lvl8pPr marL="3200400" algn="l" defTabSz="914400" rtl="0" eaLnBrk="1" latinLnBrk="0" hangingPunct="1">
      <a:defRPr kern="1200">
        <a:solidFill>
          <a:schemeClr val="tx1"/>
        </a:solidFill>
        <a:latin typeface="Palatino Linotype" pitchFamily="18" charset="0"/>
        <a:ea typeface="Arial" charset="0"/>
        <a:cs typeface="Arial" charset="0"/>
      </a:defRPr>
    </a:lvl8pPr>
    <a:lvl9pPr marL="3657600" algn="l" defTabSz="914400" rtl="0" eaLnBrk="1" latinLnBrk="0" hangingPunct="1">
      <a:defRPr kern="1200">
        <a:solidFill>
          <a:schemeClr val="tx1"/>
        </a:solidFill>
        <a:latin typeface="Palatino Linotype" pitchFamily="18" charset="0"/>
        <a:ea typeface="Arial"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CA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p:cViewPr>
        <p:scale>
          <a:sx n="60" d="100"/>
          <a:sy n="60" d="100"/>
        </p:scale>
        <p:origin x="-2082" y="-612"/>
      </p:cViewPr>
      <p:guideLst>
        <p:guide orient="horz" pos="2160"/>
        <p:guide pos="3062"/>
      </p:guideLst>
    </p:cSldViewPr>
  </p:slideViewPr>
  <p:notesTextViewPr>
    <p:cViewPr>
      <p:scale>
        <a:sx n="1" d="1"/>
        <a:sy n="1" d="1"/>
      </p:scale>
      <p:origin x="0" y="0"/>
    </p:cViewPr>
  </p:notesTextViewPr>
  <p:sorterViewPr>
    <p:cViewPr>
      <p:scale>
        <a:sx n="100" d="100"/>
        <a:sy n="100" d="100"/>
      </p:scale>
      <p:origin x="0" y="8076"/>
    </p:cViewPr>
  </p:sorterViewPr>
  <p:notesViewPr>
    <p:cSldViewPr>
      <p:cViewPr varScale="1">
        <p:scale>
          <a:sx n="56" d="100"/>
          <a:sy n="56" d="100"/>
        </p:scale>
        <p:origin x="-28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de-CH"/>
          </a:p>
        </p:txBody>
      </p:sp>
      <p:sp>
        <p:nvSpPr>
          <p:cNvPr id="3" name="Datumsplatzhalter 2"/>
          <p:cNvSpPr>
            <a:spLocks noGrp="1"/>
          </p:cNvSpPr>
          <p:nvPr>
            <p:ph type="dt" sz="quarter" idx="1"/>
          </p:nvPr>
        </p:nvSpPr>
        <p:spPr>
          <a:xfrm>
            <a:off x="3068638" y="179388"/>
            <a:ext cx="3548062"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r>
              <a:rPr lang="de-CH"/>
              <a:t>Dr. med. Samuel Pfeifer: Therapeutische Themen und Trends – Alte Weisheit in neuen Gefässen?</a:t>
            </a:r>
          </a:p>
          <a:p>
            <a:pPr>
              <a:defRPr/>
            </a:pPr>
            <a:r>
              <a:rPr lang="de-CH"/>
              <a:t>Würzburg 2013</a:t>
            </a:r>
          </a:p>
        </p:txBody>
      </p:sp>
      <p:sp>
        <p:nvSpPr>
          <p:cNvPr id="4" name="Fußzeilenplatzhalter 3"/>
          <p:cNvSpPr>
            <a:spLocks noGrp="1"/>
          </p:cNvSpPr>
          <p:nvPr>
            <p:ph type="ftr" sz="quarter" idx="2"/>
          </p:nvPr>
        </p:nvSpPr>
        <p:spPr>
          <a:xfrm>
            <a:off x="549275" y="85328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r>
              <a:rPr lang="de-CH"/>
              <a:t>www.seminare-ps.net</a:t>
            </a:r>
          </a:p>
          <a:p>
            <a:pPr>
              <a:defRPr/>
            </a:pPr>
            <a:r>
              <a:rPr lang="de-CH"/>
              <a:t>www.samuelpfeifer.com</a:t>
            </a:r>
          </a:p>
        </p:txBody>
      </p:sp>
      <p:sp>
        <p:nvSpPr>
          <p:cNvPr id="5" name="Foliennummernplatzhalter 4"/>
          <p:cNvSpPr>
            <a:spLocks noGrp="1"/>
          </p:cNvSpPr>
          <p:nvPr>
            <p:ph type="sldNum" sz="quarter" idx="3"/>
          </p:nvPr>
        </p:nvSpPr>
        <p:spPr>
          <a:xfrm>
            <a:off x="3357563" y="8686800"/>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C88E39D0-D0EB-4C19-90E5-87238C5ECC21}" type="slidenum">
              <a:rPr lang="de-CH"/>
              <a:pPr>
                <a:defRPr/>
              </a:pPr>
              <a:t>‹Nr.›</a:t>
            </a:fld>
            <a:endParaRPr lang="de-CH" dirty="0"/>
          </a:p>
        </p:txBody>
      </p:sp>
    </p:spTree>
    <p:extLst>
      <p:ext uri="{BB962C8B-B14F-4D97-AF65-F5344CB8AC3E}">
        <p14:creationId xmlns:p14="http://schemas.microsoft.com/office/powerpoint/2010/main" val="34166486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de-CH"/>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C8B43D72-84CD-4AAE-AC01-A47C3490DAEE}" type="datetimeFigureOut">
              <a:rPr lang="de-CH"/>
              <a:pPr>
                <a:defRPr/>
              </a:pPr>
              <a:t>26.08.2014</a:t>
            </a:fld>
            <a:endParaRPr lang="de-CH"/>
          </a:p>
        </p:txBody>
      </p:sp>
      <p:sp>
        <p:nvSpPr>
          <p:cNvPr id="4" name="Folienbildplatzhalter 3"/>
          <p:cNvSpPr>
            <a:spLocks noGrp="1" noRot="1" noChangeAspect="1"/>
          </p:cNvSpPr>
          <p:nvPr>
            <p:ph type="sldImg" idx="2"/>
          </p:nvPr>
        </p:nvSpPr>
        <p:spPr>
          <a:xfrm>
            <a:off x="998538" y="685800"/>
            <a:ext cx="4860925" cy="3429000"/>
          </a:xfrm>
          <a:prstGeom prst="rect">
            <a:avLst/>
          </a:prstGeom>
          <a:noFill/>
          <a:ln w="12700">
            <a:solidFill>
              <a:prstClr val="black"/>
            </a:solidFill>
          </a:ln>
        </p:spPr>
        <p:txBody>
          <a:bodyPr vert="horz" lIns="91440" tIns="45720" rIns="91440" bIns="45720" rtlCol="0" anchor="ctr"/>
          <a:lstStyle/>
          <a:p>
            <a:pPr lvl="0"/>
            <a:endParaRPr lang="de-CH" noProof="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CH" noProof="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de-CH"/>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28D050E0-DCD5-4367-BB84-985755DA1FD0}" type="slidenum">
              <a:rPr lang="de-CH"/>
              <a:pPr>
                <a:defRPr/>
              </a:pPr>
              <a:t>‹Nr.›</a:t>
            </a:fld>
            <a:endParaRPr lang="de-CH"/>
          </a:p>
        </p:txBody>
      </p:sp>
    </p:spTree>
    <p:extLst>
      <p:ext uri="{BB962C8B-B14F-4D97-AF65-F5344CB8AC3E}">
        <p14:creationId xmlns:p14="http://schemas.microsoft.com/office/powerpoint/2010/main" val="42660751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Mental health is defined by the World Health Organization as a state of well-being in which the</a:t>
            </a:r>
          </a:p>
          <a:p>
            <a:r>
              <a:rPr lang="de-CH" sz="1200" b="0" i="0" u="none" strike="noStrike" kern="1200" baseline="0" dirty="0" smtClean="0">
                <a:solidFill>
                  <a:schemeClr val="tx1"/>
                </a:solidFill>
                <a:latin typeface="+mn-lt"/>
                <a:ea typeface="+mn-ea"/>
                <a:cs typeface="+mn-cs"/>
              </a:rPr>
              <a:t>individual:</a:t>
            </a:r>
          </a:p>
          <a:p>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Realises</a:t>
            </a:r>
            <a:r>
              <a:rPr lang="en-US" sz="1200" b="0" i="0" u="none" strike="noStrike" kern="1200" baseline="0" dirty="0" smtClean="0">
                <a:solidFill>
                  <a:schemeClr val="tx1"/>
                </a:solidFill>
                <a:latin typeface="+mn-lt"/>
                <a:ea typeface="+mn-ea"/>
                <a:cs typeface="+mn-cs"/>
              </a:rPr>
              <a:t> his or her own abilities;</a:t>
            </a:r>
          </a:p>
          <a:p>
            <a:r>
              <a:rPr lang="en-US" sz="1200" b="0" i="0" u="none" strike="noStrike" kern="1200" baseline="0" dirty="0" smtClean="0">
                <a:solidFill>
                  <a:schemeClr val="tx1"/>
                </a:solidFill>
                <a:latin typeface="+mn-lt"/>
                <a:ea typeface="+mn-ea"/>
                <a:cs typeface="+mn-cs"/>
              </a:rPr>
              <a:t>Can cope with the normal stresses of life;</a:t>
            </a:r>
          </a:p>
          <a:p>
            <a:r>
              <a:rPr lang="en-US" sz="1200" b="0" i="0" u="none" strike="noStrike" kern="1200" baseline="0" dirty="0" smtClean="0">
                <a:solidFill>
                  <a:schemeClr val="tx1"/>
                </a:solidFill>
                <a:latin typeface="+mn-lt"/>
                <a:ea typeface="+mn-ea"/>
                <a:cs typeface="+mn-cs"/>
              </a:rPr>
              <a:t>Can work productively fully; and</a:t>
            </a:r>
          </a:p>
          <a:p>
            <a:r>
              <a:rPr lang="en-US" sz="1200" b="0" i="0" u="none" strike="noStrike" kern="1200" baseline="0" dirty="0" smtClean="0">
                <a:solidFill>
                  <a:schemeClr val="tx1"/>
                </a:solidFill>
                <a:latin typeface="+mn-lt"/>
                <a:ea typeface="+mn-ea"/>
                <a:cs typeface="+mn-cs"/>
              </a:rPr>
              <a:t>Is able to make a contribution to his or her community.</a:t>
            </a:r>
          </a:p>
          <a:p>
            <a:r>
              <a:rPr lang="en-US" sz="1200" b="0" i="0" u="none" strike="noStrike" kern="1200" baseline="0" dirty="0" smtClean="0">
                <a:solidFill>
                  <a:schemeClr val="tx1"/>
                </a:solidFill>
                <a:latin typeface="+mn-lt"/>
                <a:ea typeface="+mn-ea"/>
                <a:cs typeface="+mn-cs"/>
              </a:rPr>
              <a:t>A healthy person has a healthy mind and is able to think clearly;</a:t>
            </a:r>
          </a:p>
          <a:p>
            <a:r>
              <a:rPr lang="de-CH" sz="1200" b="0" i="0" u="none" strike="noStrike" kern="1200" baseline="0" dirty="0" smtClean="0">
                <a:solidFill>
                  <a:schemeClr val="tx1"/>
                </a:solidFill>
                <a:latin typeface="+mn-lt"/>
                <a:ea typeface="+mn-ea"/>
                <a:cs typeface="+mn-cs"/>
              </a:rPr>
              <a:t></a:t>
            </a:r>
            <a:r>
              <a:rPr lang="de-CH" sz="1200" b="0" i="0" u="none" strike="noStrike" kern="1200" baseline="0" dirty="0" err="1" smtClean="0">
                <a:solidFill>
                  <a:schemeClr val="tx1"/>
                </a:solidFill>
                <a:latin typeface="+mn-lt"/>
                <a:ea typeface="+mn-ea"/>
                <a:cs typeface="+mn-cs"/>
              </a:rPr>
              <a:t>Solve</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problems</a:t>
            </a:r>
            <a:r>
              <a:rPr lang="de-CH" sz="1200" b="0" i="0" u="none" strike="noStrike" kern="1200" baseline="0" dirty="0" smtClean="0">
                <a:solidFill>
                  <a:schemeClr val="tx1"/>
                </a:solidFill>
                <a:latin typeface="+mn-lt"/>
                <a:ea typeface="+mn-ea"/>
                <a:cs typeface="+mn-cs"/>
              </a:rPr>
              <a:t> in </a:t>
            </a:r>
            <a:r>
              <a:rPr lang="de-CH" sz="1200" b="0" i="0" u="none" strike="noStrike" kern="1200" baseline="0" dirty="0" err="1" smtClean="0">
                <a:solidFill>
                  <a:schemeClr val="tx1"/>
                </a:solidFill>
                <a:latin typeface="+mn-lt"/>
                <a:ea typeface="+mn-ea"/>
                <a:cs typeface="+mn-cs"/>
              </a:rPr>
              <a:t>life</a:t>
            </a:r>
            <a:r>
              <a:rPr lang="de-CH" sz="1200" b="0" i="0" u="none" strike="noStrike" kern="1200" baseline="0" dirty="0" smtClean="0">
                <a:solidFill>
                  <a:schemeClr val="tx1"/>
                </a:solidFill>
                <a:latin typeface="+mn-lt"/>
                <a:ea typeface="+mn-ea"/>
                <a:cs typeface="+mn-cs"/>
              </a:rPr>
              <a:t>;</a:t>
            </a:r>
          </a:p>
          <a:p>
            <a:r>
              <a:rPr lang="de-CH" sz="1200" b="0" i="0" u="none" strike="noStrike" kern="1200" baseline="0" dirty="0" smtClean="0">
                <a:solidFill>
                  <a:schemeClr val="tx1"/>
                </a:solidFill>
                <a:latin typeface="+mn-lt"/>
                <a:ea typeface="+mn-ea"/>
                <a:cs typeface="+mn-cs"/>
              </a:rPr>
              <a:t>Work </a:t>
            </a:r>
            <a:r>
              <a:rPr lang="de-CH" sz="1200" b="0" i="0" u="none" strike="noStrike" kern="1200" baseline="0" dirty="0" err="1" smtClean="0">
                <a:solidFill>
                  <a:schemeClr val="tx1"/>
                </a:solidFill>
                <a:latin typeface="+mn-lt"/>
                <a:ea typeface="+mn-ea"/>
                <a:cs typeface="+mn-cs"/>
              </a:rPr>
              <a:t>productively</a:t>
            </a:r>
            <a:r>
              <a:rPr lang="de-CH"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Enjoy good relationships with other people;</a:t>
            </a:r>
          </a:p>
          <a:p>
            <a:r>
              <a:rPr lang="en-US" sz="1200" b="0" i="0" u="none" strike="noStrike" kern="1200" baseline="0" dirty="0" smtClean="0">
                <a:solidFill>
                  <a:schemeClr val="tx1"/>
                </a:solidFill>
                <a:latin typeface="+mn-lt"/>
                <a:ea typeface="+mn-ea"/>
                <a:cs typeface="+mn-cs"/>
              </a:rPr>
              <a:t>Feel spiritually at ease; and</a:t>
            </a:r>
          </a:p>
          <a:p>
            <a:r>
              <a:rPr lang="en-US" sz="1200" b="0" i="0" u="none" strike="noStrike" kern="1200" baseline="0" dirty="0" smtClean="0">
                <a:solidFill>
                  <a:schemeClr val="tx1"/>
                </a:solidFill>
                <a:latin typeface="+mn-lt"/>
                <a:ea typeface="+mn-ea"/>
                <a:cs typeface="+mn-cs"/>
              </a:rPr>
              <a:t>Make a contribution to the community.</a:t>
            </a:r>
          </a:p>
          <a:p>
            <a:r>
              <a:rPr lang="en-US" sz="1200" b="0" i="0" u="none" strike="noStrike" kern="1200" baseline="0" dirty="0" smtClean="0">
                <a:solidFill>
                  <a:schemeClr val="tx1"/>
                </a:solidFill>
                <a:latin typeface="+mn-lt"/>
                <a:ea typeface="+mn-ea"/>
                <a:cs typeface="+mn-cs"/>
              </a:rPr>
              <a:t>Mental health is vital for individuals, families and communities, and is more than just the absence of</a:t>
            </a:r>
          </a:p>
          <a:p>
            <a:r>
              <a:rPr lang="de-CH" sz="1200" b="0" i="0" u="none" strike="noStrike" kern="1200" baseline="0" dirty="0" smtClean="0">
                <a:solidFill>
                  <a:schemeClr val="tx1"/>
                </a:solidFill>
                <a:latin typeface="+mn-lt"/>
                <a:ea typeface="+mn-ea"/>
                <a:cs typeface="+mn-cs"/>
              </a:rPr>
              <a:t>mental </a:t>
            </a:r>
            <a:r>
              <a:rPr lang="de-CH" sz="1200" b="0" i="0" u="none" strike="noStrike" kern="1200" baseline="0" dirty="0" err="1" smtClean="0">
                <a:solidFill>
                  <a:schemeClr val="tx1"/>
                </a:solidFill>
                <a:latin typeface="+mn-lt"/>
                <a:ea typeface="+mn-ea"/>
                <a:cs typeface="+mn-cs"/>
              </a:rPr>
              <a:t>disorder</a:t>
            </a:r>
            <a:r>
              <a:rPr lang="de-CH"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To be a healthy person we need to have both mental and physical health, and these are related to</a:t>
            </a:r>
          </a:p>
          <a:p>
            <a:r>
              <a:rPr lang="de-CH" sz="1200" b="0" i="0" u="none" strike="noStrike" kern="1200" baseline="0" dirty="0" err="1" smtClean="0">
                <a:solidFill>
                  <a:schemeClr val="tx1"/>
                </a:solidFill>
                <a:latin typeface="+mn-lt"/>
                <a:ea typeface="+mn-ea"/>
                <a:cs typeface="+mn-cs"/>
              </a:rPr>
              <a:t>each</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other</a:t>
            </a:r>
            <a:r>
              <a:rPr lang="de-CH"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Mental health provides individuals with the energy for active living, achieving goals and interacting</a:t>
            </a:r>
          </a:p>
          <a:p>
            <a:r>
              <a:rPr lang="en-US" sz="1200" b="0" i="0" u="none" strike="noStrike" kern="1200" baseline="0" dirty="0" smtClean="0">
                <a:solidFill>
                  <a:schemeClr val="tx1"/>
                </a:solidFill>
                <a:latin typeface="+mn-lt"/>
                <a:ea typeface="+mn-ea"/>
                <a:cs typeface="+mn-cs"/>
              </a:rPr>
              <a:t>with people in a fair and respectful way.</a:t>
            </a:r>
            <a:endParaRPr lang="de-CH" dirty="0"/>
          </a:p>
        </p:txBody>
      </p:sp>
      <p:sp>
        <p:nvSpPr>
          <p:cNvPr id="4" name="Foliennummernplatzhalter 3"/>
          <p:cNvSpPr>
            <a:spLocks noGrp="1"/>
          </p:cNvSpPr>
          <p:nvPr>
            <p:ph type="sldNum" sz="quarter" idx="10"/>
          </p:nvPr>
        </p:nvSpPr>
        <p:spPr/>
        <p:txBody>
          <a:bodyPr/>
          <a:lstStyle/>
          <a:p>
            <a:pPr>
              <a:defRPr/>
            </a:pPr>
            <a:fld id="{28D050E0-DCD5-4367-BB84-985755DA1FD0}" type="slidenum">
              <a:rPr lang="de-CH" smtClean="0"/>
              <a:pPr>
                <a:defRPr/>
              </a:pPr>
              <a:t>4</a:t>
            </a:fld>
            <a:endParaRPr lang="de-CH"/>
          </a:p>
        </p:txBody>
      </p:sp>
    </p:spTree>
    <p:extLst>
      <p:ext uri="{BB962C8B-B14F-4D97-AF65-F5344CB8AC3E}">
        <p14:creationId xmlns:p14="http://schemas.microsoft.com/office/powerpoint/2010/main" val="330671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879475">
              <a:defRPr>
                <a:solidFill>
                  <a:schemeClr val="tx1"/>
                </a:solidFill>
                <a:latin typeface="Palatino Linotype" pitchFamily="18" charset="0"/>
              </a:defRPr>
            </a:lvl1pPr>
            <a:lvl2pPr marL="742950" indent="-285750" defTabSz="879475">
              <a:defRPr>
                <a:solidFill>
                  <a:schemeClr val="tx1"/>
                </a:solidFill>
                <a:latin typeface="Palatino Linotype" pitchFamily="18" charset="0"/>
              </a:defRPr>
            </a:lvl2pPr>
            <a:lvl3pPr marL="1143000" indent="-228600" defTabSz="879475">
              <a:defRPr>
                <a:solidFill>
                  <a:schemeClr val="tx1"/>
                </a:solidFill>
                <a:latin typeface="Palatino Linotype" pitchFamily="18" charset="0"/>
              </a:defRPr>
            </a:lvl3pPr>
            <a:lvl4pPr marL="1600200" indent="-228600" defTabSz="879475">
              <a:defRPr>
                <a:solidFill>
                  <a:schemeClr val="tx1"/>
                </a:solidFill>
                <a:latin typeface="Palatino Linotype" pitchFamily="18" charset="0"/>
              </a:defRPr>
            </a:lvl4pPr>
            <a:lvl5pPr marL="2057400" indent="-228600" defTabSz="879475">
              <a:defRPr>
                <a:solidFill>
                  <a:schemeClr val="tx1"/>
                </a:solidFill>
                <a:latin typeface="Palatino Linotype" pitchFamily="18" charset="0"/>
              </a:defRPr>
            </a:lvl5pPr>
            <a:lvl6pPr marL="2514600" indent="-228600" defTabSz="879475" fontAlgn="base">
              <a:spcBef>
                <a:spcPct val="0"/>
              </a:spcBef>
              <a:spcAft>
                <a:spcPct val="0"/>
              </a:spcAft>
              <a:defRPr>
                <a:solidFill>
                  <a:schemeClr val="tx1"/>
                </a:solidFill>
                <a:latin typeface="Palatino Linotype" pitchFamily="18" charset="0"/>
              </a:defRPr>
            </a:lvl6pPr>
            <a:lvl7pPr marL="2971800" indent="-228600" defTabSz="879475" fontAlgn="base">
              <a:spcBef>
                <a:spcPct val="0"/>
              </a:spcBef>
              <a:spcAft>
                <a:spcPct val="0"/>
              </a:spcAft>
              <a:defRPr>
                <a:solidFill>
                  <a:schemeClr val="tx1"/>
                </a:solidFill>
                <a:latin typeface="Palatino Linotype" pitchFamily="18" charset="0"/>
              </a:defRPr>
            </a:lvl7pPr>
            <a:lvl8pPr marL="3429000" indent="-228600" defTabSz="879475" fontAlgn="base">
              <a:spcBef>
                <a:spcPct val="0"/>
              </a:spcBef>
              <a:spcAft>
                <a:spcPct val="0"/>
              </a:spcAft>
              <a:defRPr>
                <a:solidFill>
                  <a:schemeClr val="tx1"/>
                </a:solidFill>
                <a:latin typeface="Palatino Linotype" pitchFamily="18" charset="0"/>
              </a:defRPr>
            </a:lvl8pPr>
            <a:lvl9pPr marL="3886200" indent="-228600" defTabSz="879475"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defRPr/>
            </a:pPr>
            <a:fld id="{0929E10A-7A96-434A-A1C8-F8E8D1E52182}" type="slidenum">
              <a:rPr lang="de-DE" altLang="de-DE" smtClean="0">
                <a:latin typeface="Tahoma" pitchFamily="34" charset="0"/>
              </a:rPr>
              <a:pPr fontAlgn="base">
                <a:spcBef>
                  <a:spcPct val="0"/>
                </a:spcBef>
                <a:spcAft>
                  <a:spcPct val="0"/>
                </a:spcAft>
                <a:defRPr/>
              </a:pPr>
              <a:t>42</a:t>
            </a:fld>
            <a:endParaRPr lang="de-DE" altLang="de-DE" smtClean="0">
              <a:latin typeface="Tahoma" pitchFamily="34" charset="0"/>
            </a:endParaRPr>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p:cNvSpPr>
            <a:spLocks noGrp="1" noChangeArrowheads="1"/>
          </p:cNvSpPr>
          <p:nvPr>
            <p:ph type="body" idx="1"/>
          </p:nvPr>
        </p:nvSpPr>
        <p:spPr bwMode="auto">
          <a:xfrm>
            <a:off x="687388" y="4344988"/>
            <a:ext cx="2030412" cy="250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879475">
              <a:defRPr>
                <a:solidFill>
                  <a:schemeClr val="tx1"/>
                </a:solidFill>
                <a:latin typeface="Palatino Linotype" pitchFamily="18" charset="0"/>
              </a:defRPr>
            </a:lvl1pPr>
            <a:lvl2pPr marL="742950" indent="-285750" defTabSz="879475">
              <a:defRPr>
                <a:solidFill>
                  <a:schemeClr val="tx1"/>
                </a:solidFill>
                <a:latin typeface="Palatino Linotype" pitchFamily="18" charset="0"/>
              </a:defRPr>
            </a:lvl2pPr>
            <a:lvl3pPr marL="1143000" indent="-228600" defTabSz="879475">
              <a:defRPr>
                <a:solidFill>
                  <a:schemeClr val="tx1"/>
                </a:solidFill>
                <a:latin typeface="Palatino Linotype" pitchFamily="18" charset="0"/>
              </a:defRPr>
            </a:lvl3pPr>
            <a:lvl4pPr marL="1600200" indent="-228600" defTabSz="879475">
              <a:defRPr>
                <a:solidFill>
                  <a:schemeClr val="tx1"/>
                </a:solidFill>
                <a:latin typeface="Palatino Linotype" pitchFamily="18" charset="0"/>
              </a:defRPr>
            </a:lvl4pPr>
            <a:lvl5pPr marL="2057400" indent="-228600" defTabSz="879475">
              <a:defRPr>
                <a:solidFill>
                  <a:schemeClr val="tx1"/>
                </a:solidFill>
                <a:latin typeface="Palatino Linotype" pitchFamily="18" charset="0"/>
              </a:defRPr>
            </a:lvl5pPr>
            <a:lvl6pPr marL="2514600" indent="-228600" defTabSz="879475" fontAlgn="base">
              <a:spcBef>
                <a:spcPct val="0"/>
              </a:spcBef>
              <a:spcAft>
                <a:spcPct val="0"/>
              </a:spcAft>
              <a:defRPr>
                <a:solidFill>
                  <a:schemeClr val="tx1"/>
                </a:solidFill>
                <a:latin typeface="Palatino Linotype" pitchFamily="18" charset="0"/>
              </a:defRPr>
            </a:lvl6pPr>
            <a:lvl7pPr marL="2971800" indent="-228600" defTabSz="879475" fontAlgn="base">
              <a:spcBef>
                <a:spcPct val="0"/>
              </a:spcBef>
              <a:spcAft>
                <a:spcPct val="0"/>
              </a:spcAft>
              <a:defRPr>
                <a:solidFill>
                  <a:schemeClr val="tx1"/>
                </a:solidFill>
                <a:latin typeface="Palatino Linotype" pitchFamily="18" charset="0"/>
              </a:defRPr>
            </a:lvl7pPr>
            <a:lvl8pPr marL="3429000" indent="-228600" defTabSz="879475" fontAlgn="base">
              <a:spcBef>
                <a:spcPct val="0"/>
              </a:spcBef>
              <a:spcAft>
                <a:spcPct val="0"/>
              </a:spcAft>
              <a:defRPr>
                <a:solidFill>
                  <a:schemeClr val="tx1"/>
                </a:solidFill>
                <a:latin typeface="Palatino Linotype" pitchFamily="18" charset="0"/>
              </a:defRPr>
            </a:lvl8pPr>
            <a:lvl9pPr marL="3886200" indent="-228600" defTabSz="879475"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defRPr/>
            </a:pPr>
            <a:fld id="{0929E10A-7A96-434A-A1C8-F8E8D1E52182}" type="slidenum">
              <a:rPr lang="de-DE" altLang="de-DE" smtClean="0">
                <a:latin typeface="Tahoma" pitchFamily="34" charset="0"/>
              </a:rPr>
              <a:pPr fontAlgn="base">
                <a:spcBef>
                  <a:spcPct val="0"/>
                </a:spcBef>
                <a:spcAft>
                  <a:spcPct val="0"/>
                </a:spcAft>
                <a:defRPr/>
              </a:pPr>
              <a:t>43</a:t>
            </a:fld>
            <a:endParaRPr lang="de-DE" altLang="de-DE" smtClean="0">
              <a:latin typeface="Tahoma" pitchFamily="34" charset="0"/>
            </a:endParaRPr>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p:cNvSpPr>
            <a:spLocks noGrp="1" noChangeArrowheads="1"/>
          </p:cNvSpPr>
          <p:nvPr>
            <p:ph type="body" idx="1"/>
          </p:nvPr>
        </p:nvSpPr>
        <p:spPr bwMode="auto">
          <a:xfrm>
            <a:off x="687388" y="4344988"/>
            <a:ext cx="2030412" cy="250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err="1" smtClean="0"/>
              <a:t>Shubanghi</a:t>
            </a:r>
            <a:r>
              <a:rPr lang="de-CH" dirty="0" smtClean="0"/>
              <a:t> R. </a:t>
            </a:r>
            <a:r>
              <a:rPr lang="de-CH" dirty="0" err="1" smtClean="0"/>
              <a:t>Parkar</a:t>
            </a:r>
            <a:r>
              <a:rPr lang="de-CH" dirty="0" smtClean="0"/>
              <a:t>, </a:t>
            </a:r>
            <a:r>
              <a:rPr lang="en-US" sz="1200" b="1" i="0" u="none" strike="noStrike" kern="1200" baseline="0" dirty="0" smtClean="0">
                <a:solidFill>
                  <a:schemeClr val="tx1"/>
                </a:solidFill>
                <a:latin typeface="+mn-lt"/>
                <a:ea typeface="+mn-ea"/>
                <a:cs typeface="+mn-cs"/>
              </a:rPr>
              <a:t>GENDER AND THE CULTURAL CONTEXT OF URBAN MENTAL HEALTH IN MUMBAI, </a:t>
            </a:r>
            <a:r>
              <a:rPr lang="en-US" sz="1200" b="1" i="0" u="none" strike="noStrike" kern="1200" baseline="0" dirty="0" err="1" smtClean="0">
                <a:solidFill>
                  <a:schemeClr val="tx1"/>
                </a:solidFill>
                <a:latin typeface="+mn-lt"/>
                <a:ea typeface="+mn-ea"/>
                <a:cs typeface="+mn-cs"/>
              </a:rPr>
              <a:t>Disseration</a:t>
            </a:r>
            <a:r>
              <a:rPr lang="en-US" sz="1200" b="1" i="0" u="none" strike="noStrike" kern="1200" baseline="0" dirty="0" smtClean="0">
                <a:solidFill>
                  <a:schemeClr val="tx1"/>
                </a:solidFill>
                <a:latin typeface="+mn-lt"/>
                <a:ea typeface="+mn-ea"/>
                <a:cs typeface="+mn-cs"/>
              </a:rPr>
              <a:t> University of Basel 2003</a:t>
            </a:r>
            <a:endParaRPr lang="de-CH" dirty="0"/>
          </a:p>
        </p:txBody>
      </p:sp>
      <p:sp>
        <p:nvSpPr>
          <p:cNvPr id="4" name="Foliennummernplatzhalter 3"/>
          <p:cNvSpPr>
            <a:spLocks noGrp="1"/>
          </p:cNvSpPr>
          <p:nvPr>
            <p:ph type="sldNum" sz="quarter" idx="10"/>
          </p:nvPr>
        </p:nvSpPr>
        <p:spPr/>
        <p:txBody>
          <a:bodyPr/>
          <a:lstStyle/>
          <a:p>
            <a:fld id="{40D87C9F-D73C-46C1-A985-52F167781E59}" type="slidenum">
              <a:rPr lang="de-CH" smtClean="0"/>
              <a:t>9</a:t>
            </a:fld>
            <a:endParaRPr lang="de-CH"/>
          </a:p>
        </p:txBody>
      </p:sp>
    </p:spTree>
    <p:extLst>
      <p:ext uri="{BB962C8B-B14F-4D97-AF65-F5344CB8AC3E}">
        <p14:creationId xmlns:p14="http://schemas.microsoft.com/office/powerpoint/2010/main" val="3819976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879475">
              <a:defRPr>
                <a:solidFill>
                  <a:schemeClr val="tx1"/>
                </a:solidFill>
                <a:latin typeface="Palatino Linotype" pitchFamily="18" charset="0"/>
              </a:defRPr>
            </a:lvl1pPr>
            <a:lvl2pPr marL="742950" indent="-285750" defTabSz="879475">
              <a:defRPr>
                <a:solidFill>
                  <a:schemeClr val="tx1"/>
                </a:solidFill>
                <a:latin typeface="Palatino Linotype" pitchFamily="18" charset="0"/>
              </a:defRPr>
            </a:lvl2pPr>
            <a:lvl3pPr marL="1143000" indent="-228600" defTabSz="879475">
              <a:defRPr>
                <a:solidFill>
                  <a:schemeClr val="tx1"/>
                </a:solidFill>
                <a:latin typeface="Palatino Linotype" pitchFamily="18" charset="0"/>
              </a:defRPr>
            </a:lvl3pPr>
            <a:lvl4pPr marL="1600200" indent="-228600" defTabSz="879475">
              <a:defRPr>
                <a:solidFill>
                  <a:schemeClr val="tx1"/>
                </a:solidFill>
                <a:latin typeface="Palatino Linotype" pitchFamily="18" charset="0"/>
              </a:defRPr>
            </a:lvl4pPr>
            <a:lvl5pPr marL="2057400" indent="-228600" defTabSz="879475">
              <a:defRPr>
                <a:solidFill>
                  <a:schemeClr val="tx1"/>
                </a:solidFill>
                <a:latin typeface="Palatino Linotype" pitchFamily="18" charset="0"/>
              </a:defRPr>
            </a:lvl5pPr>
            <a:lvl6pPr marL="2514600" indent="-228600" defTabSz="879475" fontAlgn="base">
              <a:spcBef>
                <a:spcPct val="0"/>
              </a:spcBef>
              <a:spcAft>
                <a:spcPct val="0"/>
              </a:spcAft>
              <a:defRPr>
                <a:solidFill>
                  <a:schemeClr val="tx1"/>
                </a:solidFill>
                <a:latin typeface="Palatino Linotype" pitchFamily="18" charset="0"/>
              </a:defRPr>
            </a:lvl6pPr>
            <a:lvl7pPr marL="2971800" indent="-228600" defTabSz="879475" fontAlgn="base">
              <a:spcBef>
                <a:spcPct val="0"/>
              </a:spcBef>
              <a:spcAft>
                <a:spcPct val="0"/>
              </a:spcAft>
              <a:defRPr>
                <a:solidFill>
                  <a:schemeClr val="tx1"/>
                </a:solidFill>
                <a:latin typeface="Palatino Linotype" pitchFamily="18" charset="0"/>
              </a:defRPr>
            </a:lvl7pPr>
            <a:lvl8pPr marL="3429000" indent="-228600" defTabSz="879475" fontAlgn="base">
              <a:spcBef>
                <a:spcPct val="0"/>
              </a:spcBef>
              <a:spcAft>
                <a:spcPct val="0"/>
              </a:spcAft>
              <a:defRPr>
                <a:solidFill>
                  <a:schemeClr val="tx1"/>
                </a:solidFill>
                <a:latin typeface="Palatino Linotype" pitchFamily="18" charset="0"/>
              </a:defRPr>
            </a:lvl8pPr>
            <a:lvl9pPr marL="3886200" indent="-228600" defTabSz="879475"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defRPr/>
            </a:pPr>
            <a:fld id="{66212A47-6A85-4831-902E-2EF4BDCBB42D}" type="slidenum">
              <a:rPr lang="de-DE" altLang="de-DE" smtClean="0">
                <a:latin typeface="Tahoma" pitchFamily="34" charset="0"/>
              </a:rPr>
              <a:pPr fontAlgn="base">
                <a:spcBef>
                  <a:spcPct val="0"/>
                </a:spcBef>
                <a:spcAft>
                  <a:spcPct val="0"/>
                </a:spcAft>
                <a:defRPr/>
              </a:pPr>
              <a:t>18</a:t>
            </a:fld>
            <a:endParaRPr lang="de-DE" altLang="de-DE" smtClean="0">
              <a:latin typeface="Tahoma" pitchFamily="34" charset="0"/>
            </a:endParaRPr>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xfrm>
            <a:off x="915988" y="4349750"/>
            <a:ext cx="2030412" cy="250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879475">
              <a:defRPr>
                <a:solidFill>
                  <a:schemeClr val="tx1"/>
                </a:solidFill>
                <a:latin typeface="Palatino Linotype" pitchFamily="18" charset="0"/>
              </a:defRPr>
            </a:lvl1pPr>
            <a:lvl2pPr marL="742950" indent="-285750" defTabSz="879475">
              <a:defRPr>
                <a:solidFill>
                  <a:schemeClr val="tx1"/>
                </a:solidFill>
                <a:latin typeface="Palatino Linotype" pitchFamily="18" charset="0"/>
              </a:defRPr>
            </a:lvl2pPr>
            <a:lvl3pPr marL="1143000" indent="-228600" defTabSz="879475">
              <a:defRPr>
                <a:solidFill>
                  <a:schemeClr val="tx1"/>
                </a:solidFill>
                <a:latin typeface="Palatino Linotype" pitchFamily="18" charset="0"/>
              </a:defRPr>
            </a:lvl3pPr>
            <a:lvl4pPr marL="1600200" indent="-228600" defTabSz="879475">
              <a:defRPr>
                <a:solidFill>
                  <a:schemeClr val="tx1"/>
                </a:solidFill>
                <a:latin typeface="Palatino Linotype" pitchFamily="18" charset="0"/>
              </a:defRPr>
            </a:lvl4pPr>
            <a:lvl5pPr marL="2057400" indent="-228600" defTabSz="879475">
              <a:defRPr>
                <a:solidFill>
                  <a:schemeClr val="tx1"/>
                </a:solidFill>
                <a:latin typeface="Palatino Linotype" pitchFamily="18" charset="0"/>
              </a:defRPr>
            </a:lvl5pPr>
            <a:lvl6pPr marL="2514600" indent="-228600" defTabSz="879475" fontAlgn="base">
              <a:spcBef>
                <a:spcPct val="0"/>
              </a:spcBef>
              <a:spcAft>
                <a:spcPct val="0"/>
              </a:spcAft>
              <a:defRPr>
                <a:solidFill>
                  <a:schemeClr val="tx1"/>
                </a:solidFill>
                <a:latin typeface="Palatino Linotype" pitchFamily="18" charset="0"/>
              </a:defRPr>
            </a:lvl6pPr>
            <a:lvl7pPr marL="2971800" indent="-228600" defTabSz="879475" fontAlgn="base">
              <a:spcBef>
                <a:spcPct val="0"/>
              </a:spcBef>
              <a:spcAft>
                <a:spcPct val="0"/>
              </a:spcAft>
              <a:defRPr>
                <a:solidFill>
                  <a:schemeClr val="tx1"/>
                </a:solidFill>
                <a:latin typeface="Palatino Linotype" pitchFamily="18" charset="0"/>
              </a:defRPr>
            </a:lvl7pPr>
            <a:lvl8pPr marL="3429000" indent="-228600" defTabSz="879475" fontAlgn="base">
              <a:spcBef>
                <a:spcPct val="0"/>
              </a:spcBef>
              <a:spcAft>
                <a:spcPct val="0"/>
              </a:spcAft>
              <a:defRPr>
                <a:solidFill>
                  <a:schemeClr val="tx1"/>
                </a:solidFill>
                <a:latin typeface="Palatino Linotype" pitchFamily="18" charset="0"/>
              </a:defRPr>
            </a:lvl8pPr>
            <a:lvl9pPr marL="3886200" indent="-228600" defTabSz="879475"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defRPr/>
            </a:pPr>
            <a:fld id="{CD1785D0-EB7B-48A1-9F6C-4033D721532D}" type="slidenum">
              <a:rPr lang="de-DE" altLang="de-DE" smtClean="0">
                <a:latin typeface="Tahoma" pitchFamily="34" charset="0"/>
              </a:rPr>
              <a:pPr fontAlgn="base">
                <a:spcBef>
                  <a:spcPct val="0"/>
                </a:spcBef>
                <a:spcAft>
                  <a:spcPct val="0"/>
                </a:spcAft>
                <a:defRPr/>
              </a:pPr>
              <a:t>19</a:t>
            </a:fld>
            <a:endParaRPr lang="de-DE" altLang="de-DE" smtClean="0">
              <a:latin typeface="Tahoma" pitchFamily="34" charset="0"/>
            </a:endParaRPr>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xfrm>
            <a:off x="915988" y="4349750"/>
            <a:ext cx="2030412" cy="250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879475">
              <a:defRPr>
                <a:solidFill>
                  <a:schemeClr val="tx1"/>
                </a:solidFill>
                <a:latin typeface="Palatino Linotype" pitchFamily="18" charset="0"/>
              </a:defRPr>
            </a:lvl1pPr>
            <a:lvl2pPr marL="742950" indent="-285750" defTabSz="879475">
              <a:defRPr>
                <a:solidFill>
                  <a:schemeClr val="tx1"/>
                </a:solidFill>
                <a:latin typeface="Palatino Linotype" pitchFamily="18" charset="0"/>
              </a:defRPr>
            </a:lvl2pPr>
            <a:lvl3pPr marL="1143000" indent="-228600" defTabSz="879475">
              <a:defRPr>
                <a:solidFill>
                  <a:schemeClr val="tx1"/>
                </a:solidFill>
                <a:latin typeface="Palatino Linotype" pitchFamily="18" charset="0"/>
              </a:defRPr>
            </a:lvl3pPr>
            <a:lvl4pPr marL="1600200" indent="-228600" defTabSz="879475">
              <a:defRPr>
                <a:solidFill>
                  <a:schemeClr val="tx1"/>
                </a:solidFill>
                <a:latin typeface="Palatino Linotype" pitchFamily="18" charset="0"/>
              </a:defRPr>
            </a:lvl4pPr>
            <a:lvl5pPr marL="2057400" indent="-228600" defTabSz="879475">
              <a:defRPr>
                <a:solidFill>
                  <a:schemeClr val="tx1"/>
                </a:solidFill>
                <a:latin typeface="Palatino Linotype" pitchFamily="18" charset="0"/>
              </a:defRPr>
            </a:lvl5pPr>
            <a:lvl6pPr marL="2514600" indent="-228600" defTabSz="879475" fontAlgn="base">
              <a:spcBef>
                <a:spcPct val="0"/>
              </a:spcBef>
              <a:spcAft>
                <a:spcPct val="0"/>
              </a:spcAft>
              <a:defRPr>
                <a:solidFill>
                  <a:schemeClr val="tx1"/>
                </a:solidFill>
                <a:latin typeface="Palatino Linotype" pitchFamily="18" charset="0"/>
              </a:defRPr>
            </a:lvl6pPr>
            <a:lvl7pPr marL="2971800" indent="-228600" defTabSz="879475" fontAlgn="base">
              <a:spcBef>
                <a:spcPct val="0"/>
              </a:spcBef>
              <a:spcAft>
                <a:spcPct val="0"/>
              </a:spcAft>
              <a:defRPr>
                <a:solidFill>
                  <a:schemeClr val="tx1"/>
                </a:solidFill>
                <a:latin typeface="Palatino Linotype" pitchFamily="18" charset="0"/>
              </a:defRPr>
            </a:lvl7pPr>
            <a:lvl8pPr marL="3429000" indent="-228600" defTabSz="879475" fontAlgn="base">
              <a:spcBef>
                <a:spcPct val="0"/>
              </a:spcBef>
              <a:spcAft>
                <a:spcPct val="0"/>
              </a:spcAft>
              <a:defRPr>
                <a:solidFill>
                  <a:schemeClr val="tx1"/>
                </a:solidFill>
                <a:latin typeface="Palatino Linotype" pitchFamily="18" charset="0"/>
              </a:defRPr>
            </a:lvl8pPr>
            <a:lvl9pPr marL="3886200" indent="-228600" defTabSz="879475"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defRPr/>
            </a:pPr>
            <a:fld id="{864A4EDB-FFE3-4715-B126-16D2F5C8F7F6}" type="slidenum">
              <a:rPr lang="de-DE" altLang="de-DE" smtClean="0">
                <a:latin typeface="Tahoma" pitchFamily="34" charset="0"/>
              </a:rPr>
              <a:pPr fontAlgn="base">
                <a:spcBef>
                  <a:spcPct val="0"/>
                </a:spcBef>
                <a:spcAft>
                  <a:spcPct val="0"/>
                </a:spcAft>
                <a:defRPr/>
              </a:pPr>
              <a:t>20</a:t>
            </a:fld>
            <a:endParaRPr lang="de-DE" altLang="de-DE" smtClean="0">
              <a:latin typeface="Tahoma" pitchFamily="34" charset="0"/>
            </a:endParaRPr>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p:cNvSpPr>
            <a:spLocks noGrp="1" noChangeArrowheads="1"/>
          </p:cNvSpPr>
          <p:nvPr>
            <p:ph type="body" idx="1"/>
          </p:nvPr>
        </p:nvSpPr>
        <p:spPr bwMode="auto">
          <a:xfrm>
            <a:off x="915988" y="4349750"/>
            <a:ext cx="2030412" cy="250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879475">
              <a:defRPr>
                <a:solidFill>
                  <a:schemeClr val="tx1"/>
                </a:solidFill>
                <a:latin typeface="Palatino Linotype" pitchFamily="18" charset="0"/>
              </a:defRPr>
            </a:lvl1pPr>
            <a:lvl2pPr marL="742950" indent="-285750" defTabSz="879475">
              <a:defRPr>
                <a:solidFill>
                  <a:schemeClr val="tx1"/>
                </a:solidFill>
                <a:latin typeface="Palatino Linotype" pitchFamily="18" charset="0"/>
              </a:defRPr>
            </a:lvl2pPr>
            <a:lvl3pPr marL="1143000" indent="-228600" defTabSz="879475">
              <a:defRPr>
                <a:solidFill>
                  <a:schemeClr val="tx1"/>
                </a:solidFill>
                <a:latin typeface="Palatino Linotype" pitchFamily="18" charset="0"/>
              </a:defRPr>
            </a:lvl3pPr>
            <a:lvl4pPr marL="1600200" indent="-228600" defTabSz="879475">
              <a:defRPr>
                <a:solidFill>
                  <a:schemeClr val="tx1"/>
                </a:solidFill>
                <a:latin typeface="Palatino Linotype" pitchFamily="18" charset="0"/>
              </a:defRPr>
            </a:lvl4pPr>
            <a:lvl5pPr marL="2057400" indent="-228600" defTabSz="879475">
              <a:defRPr>
                <a:solidFill>
                  <a:schemeClr val="tx1"/>
                </a:solidFill>
                <a:latin typeface="Palatino Linotype" pitchFamily="18" charset="0"/>
              </a:defRPr>
            </a:lvl5pPr>
            <a:lvl6pPr marL="2514600" indent="-228600" defTabSz="879475" fontAlgn="base">
              <a:spcBef>
                <a:spcPct val="0"/>
              </a:spcBef>
              <a:spcAft>
                <a:spcPct val="0"/>
              </a:spcAft>
              <a:defRPr>
                <a:solidFill>
                  <a:schemeClr val="tx1"/>
                </a:solidFill>
                <a:latin typeface="Palatino Linotype" pitchFamily="18" charset="0"/>
              </a:defRPr>
            </a:lvl6pPr>
            <a:lvl7pPr marL="2971800" indent="-228600" defTabSz="879475" fontAlgn="base">
              <a:spcBef>
                <a:spcPct val="0"/>
              </a:spcBef>
              <a:spcAft>
                <a:spcPct val="0"/>
              </a:spcAft>
              <a:defRPr>
                <a:solidFill>
                  <a:schemeClr val="tx1"/>
                </a:solidFill>
                <a:latin typeface="Palatino Linotype" pitchFamily="18" charset="0"/>
              </a:defRPr>
            </a:lvl7pPr>
            <a:lvl8pPr marL="3429000" indent="-228600" defTabSz="879475" fontAlgn="base">
              <a:spcBef>
                <a:spcPct val="0"/>
              </a:spcBef>
              <a:spcAft>
                <a:spcPct val="0"/>
              </a:spcAft>
              <a:defRPr>
                <a:solidFill>
                  <a:schemeClr val="tx1"/>
                </a:solidFill>
                <a:latin typeface="Palatino Linotype" pitchFamily="18" charset="0"/>
              </a:defRPr>
            </a:lvl8pPr>
            <a:lvl9pPr marL="3886200" indent="-228600" defTabSz="879475"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defRPr/>
            </a:pPr>
            <a:fld id="{1AD4AD61-13C1-4935-AECF-BB2532361D59}" type="slidenum">
              <a:rPr lang="de-DE" altLang="de-DE" smtClean="0">
                <a:latin typeface="Tahoma" pitchFamily="34" charset="0"/>
              </a:rPr>
              <a:pPr fontAlgn="base">
                <a:spcBef>
                  <a:spcPct val="0"/>
                </a:spcBef>
                <a:spcAft>
                  <a:spcPct val="0"/>
                </a:spcAft>
                <a:defRPr/>
              </a:pPr>
              <a:t>21</a:t>
            </a:fld>
            <a:endParaRPr lang="de-DE" altLang="de-DE" smtClean="0">
              <a:latin typeface="Tahoma" pitchFamily="34" charset="0"/>
            </a:endParaRPr>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xfrm>
            <a:off x="915988" y="4349750"/>
            <a:ext cx="2030412" cy="250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879475">
              <a:defRPr>
                <a:solidFill>
                  <a:schemeClr val="tx1"/>
                </a:solidFill>
                <a:latin typeface="Palatino Linotype" pitchFamily="18" charset="0"/>
              </a:defRPr>
            </a:lvl1pPr>
            <a:lvl2pPr marL="742950" indent="-285750" defTabSz="879475">
              <a:defRPr>
                <a:solidFill>
                  <a:schemeClr val="tx1"/>
                </a:solidFill>
                <a:latin typeface="Palatino Linotype" pitchFamily="18" charset="0"/>
              </a:defRPr>
            </a:lvl2pPr>
            <a:lvl3pPr marL="1143000" indent="-228600" defTabSz="879475">
              <a:defRPr>
                <a:solidFill>
                  <a:schemeClr val="tx1"/>
                </a:solidFill>
                <a:latin typeface="Palatino Linotype" pitchFamily="18" charset="0"/>
              </a:defRPr>
            </a:lvl3pPr>
            <a:lvl4pPr marL="1600200" indent="-228600" defTabSz="879475">
              <a:defRPr>
                <a:solidFill>
                  <a:schemeClr val="tx1"/>
                </a:solidFill>
                <a:latin typeface="Palatino Linotype" pitchFamily="18" charset="0"/>
              </a:defRPr>
            </a:lvl4pPr>
            <a:lvl5pPr marL="2057400" indent="-228600" defTabSz="879475">
              <a:defRPr>
                <a:solidFill>
                  <a:schemeClr val="tx1"/>
                </a:solidFill>
                <a:latin typeface="Palatino Linotype" pitchFamily="18" charset="0"/>
              </a:defRPr>
            </a:lvl5pPr>
            <a:lvl6pPr marL="2514600" indent="-228600" defTabSz="879475" fontAlgn="base">
              <a:spcBef>
                <a:spcPct val="0"/>
              </a:spcBef>
              <a:spcAft>
                <a:spcPct val="0"/>
              </a:spcAft>
              <a:defRPr>
                <a:solidFill>
                  <a:schemeClr val="tx1"/>
                </a:solidFill>
                <a:latin typeface="Palatino Linotype" pitchFamily="18" charset="0"/>
              </a:defRPr>
            </a:lvl6pPr>
            <a:lvl7pPr marL="2971800" indent="-228600" defTabSz="879475" fontAlgn="base">
              <a:spcBef>
                <a:spcPct val="0"/>
              </a:spcBef>
              <a:spcAft>
                <a:spcPct val="0"/>
              </a:spcAft>
              <a:defRPr>
                <a:solidFill>
                  <a:schemeClr val="tx1"/>
                </a:solidFill>
                <a:latin typeface="Palatino Linotype" pitchFamily="18" charset="0"/>
              </a:defRPr>
            </a:lvl7pPr>
            <a:lvl8pPr marL="3429000" indent="-228600" defTabSz="879475" fontAlgn="base">
              <a:spcBef>
                <a:spcPct val="0"/>
              </a:spcBef>
              <a:spcAft>
                <a:spcPct val="0"/>
              </a:spcAft>
              <a:defRPr>
                <a:solidFill>
                  <a:schemeClr val="tx1"/>
                </a:solidFill>
                <a:latin typeface="Palatino Linotype" pitchFamily="18" charset="0"/>
              </a:defRPr>
            </a:lvl8pPr>
            <a:lvl9pPr marL="3886200" indent="-228600" defTabSz="879475"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defRPr/>
            </a:pPr>
            <a:fld id="{BF46C84F-0AB6-4E26-9D24-DB520F64EC7F}" type="slidenum">
              <a:rPr lang="de-DE" altLang="de-DE" smtClean="0">
                <a:latin typeface="Tahoma" pitchFamily="34" charset="0"/>
              </a:rPr>
              <a:pPr fontAlgn="base">
                <a:spcBef>
                  <a:spcPct val="0"/>
                </a:spcBef>
                <a:spcAft>
                  <a:spcPct val="0"/>
                </a:spcAft>
                <a:defRPr/>
              </a:pPr>
              <a:t>23</a:t>
            </a:fld>
            <a:endParaRPr lang="de-DE" altLang="de-DE" smtClean="0">
              <a:latin typeface="Tahoma" pitchFamily="34" charset="0"/>
            </a:endParaRPr>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p:cNvSpPr>
            <a:spLocks noGrp="1" noChangeArrowheads="1"/>
          </p:cNvSpPr>
          <p:nvPr>
            <p:ph type="body" idx="1"/>
          </p:nvPr>
        </p:nvSpPr>
        <p:spPr bwMode="auto">
          <a:xfrm>
            <a:off x="915988" y="4349750"/>
            <a:ext cx="2030412" cy="250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879475">
              <a:defRPr>
                <a:solidFill>
                  <a:schemeClr val="tx1"/>
                </a:solidFill>
                <a:latin typeface="Palatino Linotype" pitchFamily="18" charset="0"/>
              </a:defRPr>
            </a:lvl1pPr>
            <a:lvl2pPr marL="742950" indent="-285750" defTabSz="879475">
              <a:defRPr>
                <a:solidFill>
                  <a:schemeClr val="tx1"/>
                </a:solidFill>
                <a:latin typeface="Palatino Linotype" pitchFamily="18" charset="0"/>
              </a:defRPr>
            </a:lvl2pPr>
            <a:lvl3pPr marL="1143000" indent="-228600" defTabSz="879475">
              <a:defRPr>
                <a:solidFill>
                  <a:schemeClr val="tx1"/>
                </a:solidFill>
                <a:latin typeface="Palatino Linotype" pitchFamily="18" charset="0"/>
              </a:defRPr>
            </a:lvl3pPr>
            <a:lvl4pPr marL="1600200" indent="-228600" defTabSz="879475">
              <a:defRPr>
                <a:solidFill>
                  <a:schemeClr val="tx1"/>
                </a:solidFill>
                <a:latin typeface="Palatino Linotype" pitchFamily="18" charset="0"/>
              </a:defRPr>
            </a:lvl4pPr>
            <a:lvl5pPr marL="2057400" indent="-228600" defTabSz="879475">
              <a:defRPr>
                <a:solidFill>
                  <a:schemeClr val="tx1"/>
                </a:solidFill>
                <a:latin typeface="Palatino Linotype" pitchFamily="18" charset="0"/>
              </a:defRPr>
            </a:lvl5pPr>
            <a:lvl6pPr marL="2514600" indent="-228600" defTabSz="879475" fontAlgn="base">
              <a:spcBef>
                <a:spcPct val="0"/>
              </a:spcBef>
              <a:spcAft>
                <a:spcPct val="0"/>
              </a:spcAft>
              <a:defRPr>
                <a:solidFill>
                  <a:schemeClr val="tx1"/>
                </a:solidFill>
                <a:latin typeface="Palatino Linotype" pitchFamily="18" charset="0"/>
              </a:defRPr>
            </a:lvl6pPr>
            <a:lvl7pPr marL="2971800" indent="-228600" defTabSz="879475" fontAlgn="base">
              <a:spcBef>
                <a:spcPct val="0"/>
              </a:spcBef>
              <a:spcAft>
                <a:spcPct val="0"/>
              </a:spcAft>
              <a:defRPr>
                <a:solidFill>
                  <a:schemeClr val="tx1"/>
                </a:solidFill>
                <a:latin typeface="Palatino Linotype" pitchFamily="18" charset="0"/>
              </a:defRPr>
            </a:lvl7pPr>
            <a:lvl8pPr marL="3429000" indent="-228600" defTabSz="879475" fontAlgn="base">
              <a:spcBef>
                <a:spcPct val="0"/>
              </a:spcBef>
              <a:spcAft>
                <a:spcPct val="0"/>
              </a:spcAft>
              <a:defRPr>
                <a:solidFill>
                  <a:schemeClr val="tx1"/>
                </a:solidFill>
                <a:latin typeface="Palatino Linotype" pitchFamily="18" charset="0"/>
              </a:defRPr>
            </a:lvl8pPr>
            <a:lvl9pPr marL="3886200" indent="-228600" defTabSz="879475"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defRPr/>
            </a:pPr>
            <a:fld id="{384B7D94-DA78-4C28-ABA1-3142F748E943}" type="slidenum">
              <a:rPr lang="de-DE" altLang="de-DE" smtClean="0">
                <a:latin typeface="Tahoma" pitchFamily="34" charset="0"/>
              </a:rPr>
              <a:pPr fontAlgn="base">
                <a:spcBef>
                  <a:spcPct val="0"/>
                </a:spcBef>
                <a:spcAft>
                  <a:spcPct val="0"/>
                </a:spcAft>
                <a:defRPr/>
              </a:pPr>
              <a:t>24</a:t>
            </a:fld>
            <a:endParaRPr lang="de-DE" altLang="de-DE" smtClean="0">
              <a:latin typeface="Tahoma" pitchFamily="34" charset="0"/>
            </a:endParaRPr>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3"/>
          <p:cNvSpPr>
            <a:spLocks noGrp="1" noChangeArrowheads="1"/>
          </p:cNvSpPr>
          <p:nvPr>
            <p:ph type="body" idx="1"/>
          </p:nvPr>
        </p:nvSpPr>
        <p:spPr bwMode="auto">
          <a:xfrm>
            <a:off x="687388" y="4344988"/>
            <a:ext cx="2030412" cy="250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879475">
              <a:defRPr>
                <a:solidFill>
                  <a:schemeClr val="tx1"/>
                </a:solidFill>
                <a:latin typeface="Palatino Linotype" pitchFamily="18" charset="0"/>
              </a:defRPr>
            </a:lvl1pPr>
            <a:lvl2pPr marL="742950" indent="-285750" defTabSz="879475">
              <a:defRPr>
                <a:solidFill>
                  <a:schemeClr val="tx1"/>
                </a:solidFill>
                <a:latin typeface="Palatino Linotype" pitchFamily="18" charset="0"/>
              </a:defRPr>
            </a:lvl2pPr>
            <a:lvl3pPr marL="1143000" indent="-228600" defTabSz="879475">
              <a:defRPr>
                <a:solidFill>
                  <a:schemeClr val="tx1"/>
                </a:solidFill>
                <a:latin typeface="Palatino Linotype" pitchFamily="18" charset="0"/>
              </a:defRPr>
            </a:lvl3pPr>
            <a:lvl4pPr marL="1600200" indent="-228600" defTabSz="879475">
              <a:defRPr>
                <a:solidFill>
                  <a:schemeClr val="tx1"/>
                </a:solidFill>
                <a:latin typeface="Palatino Linotype" pitchFamily="18" charset="0"/>
              </a:defRPr>
            </a:lvl4pPr>
            <a:lvl5pPr marL="2057400" indent="-228600" defTabSz="879475">
              <a:defRPr>
                <a:solidFill>
                  <a:schemeClr val="tx1"/>
                </a:solidFill>
                <a:latin typeface="Palatino Linotype" pitchFamily="18" charset="0"/>
              </a:defRPr>
            </a:lvl5pPr>
            <a:lvl6pPr marL="2514600" indent="-228600" defTabSz="879475" fontAlgn="base">
              <a:spcBef>
                <a:spcPct val="0"/>
              </a:spcBef>
              <a:spcAft>
                <a:spcPct val="0"/>
              </a:spcAft>
              <a:defRPr>
                <a:solidFill>
                  <a:schemeClr val="tx1"/>
                </a:solidFill>
                <a:latin typeface="Palatino Linotype" pitchFamily="18" charset="0"/>
              </a:defRPr>
            </a:lvl6pPr>
            <a:lvl7pPr marL="2971800" indent="-228600" defTabSz="879475" fontAlgn="base">
              <a:spcBef>
                <a:spcPct val="0"/>
              </a:spcBef>
              <a:spcAft>
                <a:spcPct val="0"/>
              </a:spcAft>
              <a:defRPr>
                <a:solidFill>
                  <a:schemeClr val="tx1"/>
                </a:solidFill>
                <a:latin typeface="Palatino Linotype" pitchFamily="18" charset="0"/>
              </a:defRPr>
            </a:lvl7pPr>
            <a:lvl8pPr marL="3429000" indent="-228600" defTabSz="879475" fontAlgn="base">
              <a:spcBef>
                <a:spcPct val="0"/>
              </a:spcBef>
              <a:spcAft>
                <a:spcPct val="0"/>
              </a:spcAft>
              <a:defRPr>
                <a:solidFill>
                  <a:schemeClr val="tx1"/>
                </a:solidFill>
                <a:latin typeface="Palatino Linotype" pitchFamily="18" charset="0"/>
              </a:defRPr>
            </a:lvl8pPr>
            <a:lvl9pPr marL="3886200" indent="-228600" defTabSz="879475"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defRPr/>
            </a:pPr>
            <a:fld id="{0929E10A-7A96-434A-A1C8-F8E8D1E52182}" type="slidenum">
              <a:rPr lang="de-DE" altLang="de-DE" smtClean="0">
                <a:latin typeface="Tahoma" pitchFamily="34" charset="0"/>
              </a:rPr>
              <a:pPr fontAlgn="base">
                <a:spcBef>
                  <a:spcPct val="0"/>
                </a:spcBef>
                <a:spcAft>
                  <a:spcPct val="0"/>
                </a:spcAft>
                <a:defRPr/>
              </a:pPr>
              <a:t>27</a:t>
            </a:fld>
            <a:endParaRPr lang="de-DE" altLang="de-DE" smtClean="0">
              <a:latin typeface="Tahoma" pitchFamily="34" charset="0"/>
            </a:endParaRPr>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p:cNvSpPr>
            <a:spLocks noGrp="1" noChangeArrowheads="1"/>
          </p:cNvSpPr>
          <p:nvPr>
            <p:ph type="body" idx="1"/>
          </p:nvPr>
        </p:nvSpPr>
        <p:spPr bwMode="auto">
          <a:xfrm>
            <a:off x="687388" y="4344988"/>
            <a:ext cx="2030412" cy="250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729139" y="609602"/>
            <a:ext cx="8263573" cy="3467471"/>
          </a:xfrm>
        </p:spPr>
        <p:txBody>
          <a:bodyPr anchor="b">
            <a:noAutofit/>
          </a:bodyPr>
          <a:lstStyle>
            <a:lvl1pPr>
              <a:lnSpc>
                <a:spcPct val="100000"/>
              </a:lnSpc>
              <a:defRPr sz="4800" baseline="0"/>
            </a:lvl1pPr>
          </a:lstStyle>
          <a:p>
            <a:r>
              <a:rPr lang="de-DE" smtClean="0"/>
              <a:t>Titelmasterformat durch Klicken bearbeiten</a:t>
            </a:r>
            <a:endParaRPr lang="en-US" dirty="0"/>
          </a:p>
        </p:txBody>
      </p:sp>
      <p:sp>
        <p:nvSpPr>
          <p:cNvPr id="3" name="Subtitle 2"/>
          <p:cNvSpPr>
            <a:spLocks noGrp="1"/>
          </p:cNvSpPr>
          <p:nvPr>
            <p:ph type="subTitle" idx="1"/>
          </p:nvPr>
        </p:nvSpPr>
        <p:spPr>
          <a:xfrm>
            <a:off x="1458278" y="4953000"/>
            <a:ext cx="6805295" cy="1219200"/>
          </a:xfrm>
        </p:spPr>
        <p:txBody>
          <a:bodyPr>
            <a:normAutofit/>
          </a:bodyPr>
          <a:lstStyle>
            <a:lvl1pPr marL="0" indent="0" algn="ctr">
              <a:buNone/>
              <a:defRPr sz="2400">
                <a:solidFill>
                  <a:schemeClr val="accent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en-US" dirty="0"/>
          </a:p>
        </p:txBody>
      </p:sp>
      <p:sp>
        <p:nvSpPr>
          <p:cNvPr id="4" name="Slide Number Placeholder 5"/>
          <p:cNvSpPr>
            <a:spLocks noGrp="1"/>
          </p:cNvSpPr>
          <p:nvPr>
            <p:ph type="sldNum" sz="quarter" idx="10"/>
          </p:nvPr>
        </p:nvSpPr>
        <p:spPr>
          <a:xfrm>
            <a:off x="9191625" y="39688"/>
            <a:ext cx="598488" cy="365125"/>
          </a:xfrm>
          <a:prstGeom prst="rect">
            <a:avLst/>
          </a:prstGeom>
        </p:spPr>
        <p:txBody>
          <a:bodyPr/>
          <a:lstStyle>
            <a:lvl1pPr>
              <a:defRPr/>
            </a:lvl1pPr>
          </a:lstStyle>
          <a:p>
            <a:pPr>
              <a:defRPr/>
            </a:pPr>
            <a:fld id="{C8FD2551-B4EA-41EC-A79D-B53FE6BB4B88}" type="slidenum">
              <a:rPr lang="en-US"/>
              <a:pPr>
                <a:defRPr/>
              </a:pPr>
              <a:t>‹Nr.›</a:t>
            </a:fld>
            <a:endParaRPr lang="en-US" dirty="0"/>
          </a:p>
        </p:txBody>
      </p:sp>
    </p:spTree>
    <p:extLst>
      <p:ext uri="{BB962C8B-B14F-4D97-AF65-F5344CB8AC3E}">
        <p14:creationId xmlns:p14="http://schemas.microsoft.com/office/powerpoint/2010/main" val="10496516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extLst>
      <p:ext uri="{BB962C8B-B14F-4D97-AF65-F5344CB8AC3E}">
        <p14:creationId xmlns:p14="http://schemas.microsoft.com/office/powerpoint/2010/main" val="2020252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341" y="274639"/>
            <a:ext cx="2187416" cy="5851525"/>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486092" y="274639"/>
            <a:ext cx="6400218"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extLst>
      <p:ext uri="{BB962C8B-B14F-4D97-AF65-F5344CB8AC3E}">
        <p14:creationId xmlns:p14="http://schemas.microsoft.com/office/powerpoint/2010/main" val="4009969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729139" y="269776"/>
            <a:ext cx="8263573" cy="1143000"/>
          </a:xfrm>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808467" y="1557338"/>
            <a:ext cx="4050771" cy="453866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5021268" y="1557338"/>
            <a:ext cx="4050771" cy="453866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Rectangle 4"/>
          <p:cNvSpPr>
            <a:spLocks noGrp="1" noChangeArrowheads="1"/>
          </p:cNvSpPr>
          <p:nvPr>
            <p:ph type="dt" sz="half" idx="10"/>
          </p:nvPr>
        </p:nvSpPr>
        <p:spPr>
          <a:xfrm>
            <a:off x="728663" y="6248400"/>
            <a:ext cx="2025650" cy="45720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de-CH"/>
          </a:p>
        </p:txBody>
      </p:sp>
      <p:sp>
        <p:nvSpPr>
          <p:cNvPr id="6" name="Rectangle 5"/>
          <p:cNvSpPr>
            <a:spLocks noGrp="1" noChangeArrowheads="1"/>
          </p:cNvSpPr>
          <p:nvPr>
            <p:ph type="ftr" sz="quarter" idx="11"/>
          </p:nvPr>
        </p:nvSpPr>
        <p:spPr>
          <a:xfrm>
            <a:off x="3321050" y="6248400"/>
            <a:ext cx="3079750" cy="45720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de-CH"/>
          </a:p>
        </p:txBody>
      </p:sp>
      <p:sp>
        <p:nvSpPr>
          <p:cNvPr id="7" name="Rectangle 6"/>
          <p:cNvSpPr>
            <a:spLocks noGrp="1" noChangeArrowheads="1"/>
          </p:cNvSpPr>
          <p:nvPr>
            <p:ph type="sldNum" sz="quarter" idx="12"/>
          </p:nvPr>
        </p:nvSpPr>
        <p:spPr>
          <a:xfrm>
            <a:off x="9191625" y="39688"/>
            <a:ext cx="598488" cy="365125"/>
          </a:xfrm>
          <a:prstGeom prst="rect">
            <a:avLst/>
          </a:prstGeom>
        </p:spPr>
        <p:txBody>
          <a:bodyPr/>
          <a:lstStyle>
            <a:lvl1pPr>
              <a:defRPr/>
            </a:lvl1pPr>
          </a:lstStyle>
          <a:p>
            <a:pPr>
              <a:defRPr/>
            </a:pPr>
            <a:fld id="{30F1926F-C2D6-4F10-999D-3FB3D57DD505}" type="slidenum">
              <a:rPr lang="de-CH"/>
              <a:pPr>
                <a:defRPr/>
              </a:pPr>
              <a:t>‹Nr.›</a:t>
            </a:fld>
            <a:endParaRPr lang="de-CH"/>
          </a:p>
        </p:txBody>
      </p:sp>
    </p:spTree>
    <p:extLst>
      <p:ext uri="{BB962C8B-B14F-4D97-AF65-F5344CB8AC3E}">
        <p14:creationId xmlns:p14="http://schemas.microsoft.com/office/powerpoint/2010/main" val="5026596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486093" y="332656"/>
            <a:ext cx="8749665" cy="1152128"/>
          </a:xfrm>
        </p:spPr>
        <p:txBody>
          <a:bodyPr/>
          <a:lstStyle/>
          <a:p>
            <a:r>
              <a:rPr lang="de-DE" dirty="0" smtClean="0"/>
              <a:t>Titelmasterformat durch Klicken bearbeiten</a:t>
            </a:r>
            <a:endParaRPr lang="en-US" dirty="0"/>
          </a:p>
        </p:txBody>
      </p:sp>
      <p:sp>
        <p:nvSpPr>
          <p:cNvPr id="3" name="Content Placeholder 2"/>
          <p:cNvSpPr>
            <a:spLocks noGrp="1"/>
          </p:cNvSpPr>
          <p:nvPr>
            <p:ph idx="1"/>
          </p:nvPr>
        </p:nvSpPr>
        <p:spPr>
          <a:xfrm>
            <a:off x="486093" y="1700809"/>
            <a:ext cx="8749665" cy="4425355"/>
          </a:xfrm>
        </p:spPr>
        <p:txBody>
          <a:bodyPr/>
          <a:lstStyle>
            <a:lvl1pPr>
              <a:defRPr b="0"/>
            </a:lvl1pPr>
            <a:lvl5pPr>
              <a:defRPr/>
            </a:lvl5pPr>
            <a:lvl6pPr>
              <a:defRPr/>
            </a:lvl6pPr>
            <a:lvl7pPr>
              <a:defRPr/>
            </a:lvl7pPr>
            <a:lvl8pPr>
              <a:defRPr/>
            </a:lvl8pPr>
            <a:lvl9pPr>
              <a:buFont typeface="Arial" pitchFamily="34" charset="0"/>
              <a:buChar char="•"/>
              <a:defRPr/>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smtClean="0"/>
          </a:p>
        </p:txBody>
      </p:sp>
      <p:sp>
        <p:nvSpPr>
          <p:cNvPr id="4" name="Slide Number Placeholder 5"/>
          <p:cNvSpPr>
            <a:spLocks noGrp="1"/>
          </p:cNvSpPr>
          <p:nvPr>
            <p:ph type="sldNum" sz="quarter" idx="10"/>
          </p:nvPr>
        </p:nvSpPr>
        <p:spPr>
          <a:xfrm>
            <a:off x="9191625" y="39688"/>
            <a:ext cx="598488" cy="365125"/>
          </a:xfrm>
          <a:prstGeom prst="rect">
            <a:avLst/>
          </a:prstGeom>
        </p:spPr>
        <p:txBody>
          <a:bodyPr/>
          <a:lstStyle>
            <a:lvl1pPr>
              <a:defRPr/>
            </a:lvl1pPr>
          </a:lstStyle>
          <a:p>
            <a:pPr>
              <a:defRPr/>
            </a:pPr>
            <a:fld id="{295E6A1C-E194-4450-A9B2-6E85B6A599B0}" type="slidenum">
              <a:rPr lang="en-US"/>
              <a:pPr>
                <a:defRPr/>
              </a:pPr>
              <a:t>‹Nr.›</a:t>
            </a:fld>
            <a:endParaRPr lang="en-US" dirty="0"/>
          </a:p>
        </p:txBody>
      </p:sp>
    </p:spTree>
    <p:extLst>
      <p:ext uri="{BB962C8B-B14F-4D97-AF65-F5344CB8AC3E}">
        <p14:creationId xmlns:p14="http://schemas.microsoft.com/office/powerpoint/2010/main" val="1415415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4" name="Oval 6"/>
          <p:cNvSpPr/>
          <p:nvPr/>
        </p:nvSpPr>
        <p:spPr>
          <a:xfrm>
            <a:off x="4779963" y="3924300"/>
            <a:ext cx="88900"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val 7"/>
          <p:cNvSpPr/>
          <p:nvPr/>
        </p:nvSpPr>
        <p:spPr>
          <a:xfrm>
            <a:off x="4992688" y="3924300"/>
            <a:ext cx="88900"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8"/>
          <p:cNvSpPr/>
          <p:nvPr/>
        </p:nvSpPr>
        <p:spPr>
          <a:xfrm>
            <a:off x="4568825" y="3924300"/>
            <a:ext cx="88900"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67959" y="1371601"/>
            <a:ext cx="8263573"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de-DE" smtClean="0"/>
              <a:t>Titelmasterformat durch Klicken bearbeiten</a:t>
            </a:r>
            <a:endParaRPr lang="en-US" dirty="0"/>
          </a:p>
        </p:txBody>
      </p:sp>
      <p:sp>
        <p:nvSpPr>
          <p:cNvPr id="3" name="Text Placeholder 2"/>
          <p:cNvSpPr>
            <a:spLocks noGrp="1"/>
          </p:cNvSpPr>
          <p:nvPr>
            <p:ph type="body" idx="1"/>
          </p:nvPr>
        </p:nvSpPr>
        <p:spPr>
          <a:xfrm>
            <a:off x="767959" y="4068764"/>
            <a:ext cx="8263573"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9" name="Slide Number Placeholder 5"/>
          <p:cNvSpPr>
            <a:spLocks noGrp="1"/>
          </p:cNvSpPr>
          <p:nvPr>
            <p:ph type="sldNum" sz="quarter" idx="12"/>
          </p:nvPr>
        </p:nvSpPr>
        <p:spPr>
          <a:xfrm>
            <a:off x="9191625" y="39688"/>
            <a:ext cx="598488" cy="365125"/>
          </a:xfrm>
          <a:prstGeom prst="rect">
            <a:avLst/>
          </a:prstGeom>
        </p:spPr>
        <p:txBody>
          <a:bodyPr/>
          <a:lstStyle>
            <a:lvl1pPr>
              <a:defRPr/>
            </a:lvl1pPr>
          </a:lstStyle>
          <a:p>
            <a:pPr>
              <a:defRPr/>
            </a:pPr>
            <a:fld id="{0FC85669-0D41-4482-BD45-E2AA44B3BAE2}" type="slidenum">
              <a:rPr lang="en-US"/>
              <a:pPr>
                <a:defRPr/>
              </a:pPr>
              <a:t>‹Nr.›</a:t>
            </a:fld>
            <a:endParaRPr lang="en-US"/>
          </a:p>
        </p:txBody>
      </p:sp>
    </p:spTree>
    <p:extLst>
      <p:ext uri="{BB962C8B-B14F-4D97-AF65-F5344CB8AC3E}">
        <p14:creationId xmlns:p14="http://schemas.microsoft.com/office/powerpoint/2010/main" val="2510650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4" name="Content Placeholder 3"/>
          <p:cNvSpPr>
            <a:spLocks noGrp="1"/>
          </p:cNvSpPr>
          <p:nvPr>
            <p:ph sz="half" idx="2"/>
          </p:nvPr>
        </p:nvSpPr>
        <p:spPr>
          <a:xfrm>
            <a:off x="4941940" y="1600201"/>
            <a:ext cx="4293817" cy="4525963"/>
          </a:xfrm>
        </p:spPr>
        <p:txBody>
          <a:bodyPr/>
          <a:lstStyle>
            <a:lvl1pPr>
              <a:defRPr sz="2400" b="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smtClean="0"/>
          </a:p>
        </p:txBody>
      </p:sp>
      <p:sp>
        <p:nvSpPr>
          <p:cNvPr id="9" name="Content Placeholder 8"/>
          <p:cNvSpPr>
            <a:spLocks noGrp="1"/>
          </p:cNvSpPr>
          <p:nvPr>
            <p:ph sz="quarter" idx="13"/>
          </p:nvPr>
        </p:nvSpPr>
        <p:spPr>
          <a:xfrm>
            <a:off x="388874" y="1600200"/>
            <a:ext cx="4297058" cy="4526280"/>
          </a:xfrm>
        </p:spPr>
        <p:txBody>
          <a:bodyPr/>
          <a:lstStyle>
            <a:lvl1pPr>
              <a:defRPr sz="2400" b="0"/>
            </a:lvl1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5" name="Slide Number Placeholder 5"/>
          <p:cNvSpPr>
            <a:spLocks noGrp="1"/>
          </p:cNvSpPr>
          <p:nvPr>
            <p:ph type="sldNum" sz="quarter" idx="14"/>
          </p:nvPr>
        </p:nvSpPr>
        <p:spPr>
          <a:xfrm>
            <a:off x="9191625" y="39688"/>
            <a:ext cx="598488" cy="365125"/>
          </a:xfrm>
          <a:prstGeom prst="rect">
            <a:avLst/>
          </a:prstGeom>
        </p:spPr>
        <p:txBody>
          <a:bodyPr/>
          <a:lstStyle>
            <a:lvl1pPr>
              <a:defRPr/>
            </a:lvl1pPr>
          </a:lstStyle>
          <a:p>
            <a:pPr>
              <a:defRPr/>
            </a:pPr>
            <a:fld id="{D3A534D9-E3A6-4F09-B117-5C1DAAA28E9F}" type="slidenum">
              <a:rPr lang="en-US"/>
              <a:pPr>
                <a:defRPr/>
              </a:pPr>
              <a:t>‹Nr.›</a:t>
            </a:fld>
            <a:endParaRPr lang="en-US" dirty="0"/>
          </a:p>
        </p:txBody>
      </p:sp>
    </p:spTree>
    <p:extLst>
      <p:ext uri="{BB962C8B-B14F-4D97-AF65-F5344CB8AC3E}">
        <p14:creationId xmlns:p14="http://schemas.microsoft.com/office/powerpoint/2010/main" val="935793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smtClean="0"/>
              <a:t>Titelmasterformat durch Klicken bearbeiten</a:t>
            </a:r>
            <a:endParaRPr lang="en-US"/>
          </a:p>
        </p:txBody>
      </p:sp>
      <p:sp>
        <p:nvSpPr>
          <p:cNvPr id="3" name="Text Placeholder 2"/>
          <p:cNvSpPr>
            <a:spLocks noGrp="1"/>
          </p:cNvSpPr>
          <p:nvPr>
            <p:ph type="body" idx="1"/>
          </p:nvPr>
        </p:nvSpPr>
        <p:spPr>
          <a:xfrm>
            <a:off x="486093" y="1600200"/>
            <a:ext cx="4295505" cy="609600"/>
          </a:xfrm>
        </p:spPr>
        <p:txBody>
          <a:bodyPr anchor="b">
            <a:noAutofit/>
          </a:bodyP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 bearbeiten</a:t>
            </a:r>
          </a:p>
        </p:txBody>
      </p:sp>
      <p:sp>
        <p:nvSpPr>
          <p:cNvPr id="5" name="Text Placeholder 4"/>
          <p:cNvSpPr>
            <a:spLocks noGrp="1"/>
          </p:cNvSpPr>
          <p:nvPr>
            <p:ph type="body" sz="quarter" idx="3"/>
          </p:nvPr>
        </p:nvSpPr>
        <p:spPr>
          <a:xfrm>
            <a:off x="4941941" y="1600200"/>
            <a:ext cx="4297193" cy="609600"/>
          </a:xfrm>
        </p:spPr>
        <p:txBody>
          <a:bodyPr anchor="b">
            <a:noAutofit/>
          </a:bodyP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 bearbeiten</a:t>
            </a:r>
          </a:p>
        </p:txBody>
      </p:sp>
      <p:sp>
        <p:nvSpPr>
          <p:cNvPr id="11" name="Content Placeholder 10"/>
          <p:cNvSpPr>
            <a:spLocks noGrp="1"/>
          </p:cNvSpPr>
          <p:nvPr>
            <p:ph sz="quarter" idx="13"/>
          </p:nvPr>
        </p:nvSpPr>
        <p:spPr>
          <a:xfrm>
            <a:off x="486092" y="2212848"/>
            <a:ext cx="4297058" cy="3913632"/>
          </a:xfrm>
        </p:spPr>
        <p:txBody>
          <a:bodyPr/>
          <a:lstStyle>
            <a:lvl1pPr>
              <a:defRPr sz="2400" b="0"/>
            </a:lvl1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13" name="Content Placeholder 12"/>
          <p:cNvSpPr>
            <a:spLocks noGrp="1"/>
          </p:cNvSpPr>
          <p:nvPr>
            <p:ph sz="quarter" idx="14"/>
          </p:nvPr>
        </p:nvSpPr>
        <p:spPr>
          <a:xfrm>
            <a:off x="4967865" y="2212849"/>
            <a:ext cx="4297058" cy="3913187"/>
          </a:xfrm>
        </p:spPr>
        <p:txBody>
          <a:bodyPr/>
          <a:lstStyle>
            <a:lvl1pPr>
              <a:defRPr sz="2400" b="0"/>
            </a:lvl1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7" name="Slide Number Placeholder 5"/>
          <p:cNvSpPr>
            <a:spLocks noGrp="1"/>
          </p:cNvSpPr>
          <p:nvPr>
            <p:ph type="sldNum" sz="quarter" idx="15"/>
          </p:nvPr>
        </p:nvSpPr>
        <p:spPr>
          <a:xfrm>
            <a:off x="9191625" y="-100013"/>
            <a:ext cx="598488" cy="365126"/>
          </a:xfrm>
          <a:prstGeom prst="rect">
            <a:avLst/>
          </a:prstGeom>
        </p:spPr>
        <p:txBody>
          <a:bodyPr/>
          <a:lstStyle>
            <a:lvl1pPr algn="l">
              <a:defRPr sz="1200" b="1">
                <a:solidFill>
                  <a:schemeClr val="bg1"/>
                </a:solidFill>
                <a:latin typeface="Calibri" pitchFamily="34" charset="0"/>
              </a:defRPr>
            </a:lvl1pPr>
          </a:lstStyle>
          <a:p>
            <a:pPr>
              <a:defRPr/>
            </a:pPr>
            <a:fld id="{BBE438D6-9407-4E3E-B035-06AF985FC797}" type="slidenum">
              <a:rPr lang="en-US"/>
              <a:pPr>
                <a:defRPr/>
              </a:pPr>
              <a:t>‹Nr.›</a:t>
            </a:fld>
            <a:endParaRPr lang="en-US" dirty="0"/>
          </a:p>
        </p:txBody>
      </p:sp>
    </p:spTree>
    <p:extLst>
      <p:ext uri="{BB962C8B-B14F-4D97-AF65-F5344CB8AC3E}">
        <p14:creationId xmlns:p14="http://schemas.microsoft.com/office/powerpoint/2010/main" val="3660395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smtClean="0"/>
              <a:t>Titelmasterformat durch Klicken bearbeiten</a:t>
            </a:r>
            <a:endParaRPr lang="de-CH"/>
          </a:p>
        </p:txBody>
      </p:sp>
      <p:sp>
        <p:nvSpPr>
          <p:cNvPr id="3" name="Slide Number Placeholder 5"/>
          <p:cNvSpPr>
            <a:spLocks noGrp="1"/>
          </p:cNvSpPr>
          <p:nvPr>
            <p:ph type="sldNum" sz="quarter" idx="10"/>
          </p:nvPr>
        </p:nvSpPr>
        <p:spPr>
          <a:xfrm>
            <a:off x="9191625" y="39688"/>
            <a:ext cx="598488" cy="365125"/>
          </a:xfrm>
          <a:prstGeom prst="rect">
            <a:avLst/>
          </a:prstGeom>
        </p:spPr>
        <p:txBody>
          <a:bodyPr/>
          <a:lstStyle>
            <a:lvl1pPr>
              <a:defRPr/>
            </a:lvl1pPr>
          </a:lstStyle>
          <a:p>
            <a:pPr>
              <a:defRPr/>
            </a:pPr>
            <a:fld id="{52D0FB26-97B6-4976-B1BD-D9F2975052EB}" type="slidenum">
              <a:rPr lang="en-US"/>
              <a:pPr>
                <a:defRPr/>
              </a:pPr>
              <a:t>‹Nr.›</a:t>
            </a:fld>
            <a:endParaRPr lang="en-US" dirty="0"/>
          </a:p>
        </p:txBody>
      </p:sp>
    </p:spTree>
    <p:extLst>
      <p:ext uri="{BB962C8B-B14F-4D97-AF65-F5344CB8AC3E}">
        <p14:creationId xmlns:p14="http://schemas.microsoft.com/office/powerpoint/2010/main" val="3410586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9191625" y="39688"/>
            <a:ext cx="598488" cy="365125"/>
          </a:xfrm>
          <a:prstGeom prst="rect">
            <a:avLst/>
          </a:prstGeom>
        </p:spPr>
        <p:txBody>
          <a:bodyPr/>
          <a:lstStyle>
            <a:lvl1pPr>
              <a:defRPr/>
            </a:lvl1pPr>
          </a:lstStyle>
          <a:p>
            <a:pPr>
              <a:defRPr/>
            </a:pPr>
            <a:fld id="{835C34A9-F5E5-454F-B404-05829D1B31B2}" type="slidenum">
              <a:rPr lang="en-US"/>
              <a:pPr>
                <a:defRPr/>
              </a:pPr>
              <a:t>‹Nr.›</a:t>
            </a:fld>
            <a:endParaRPr lang="en-US" dirty="0"/>
          </a:p>
        </p:txBody>
      </p:sp>
    </p:spTree>
    <p:extLst>
      <p:ext uri="{BB962C8B-B14F-4D97-AF65-F5344CB8AC3E}">
        <p14:creationId xmlns:p14="http://schemas.microsoft.com/office/powerpoint/2010/main" val="3761655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80382" y="266700"/>
            <a:ext cx="3198422"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de-DE" smtClean="0"/>
              <a:t>Titelmasterformat durch Klicken bearbeiten</a:t>
            </a:r>
            <a:endParaRPr lang="en-US" dirty="0"/>
          </a:p>
        </p:txBody>
      </p:sp>
      <p:sp>
        <p:nvSpPr>
          <p:cNvPr id="3" name="Content Placeholder 2"/>
          <p:cNvSpPr>
            <a:spLocks noGrp="1"/>
          </p:cNvSpPr>
          <p:nvPr>
            <p:ph idx="1"/>
          </p:nvPr>
        </p:nvSpPr>
        <p:spPr>
          <a:xfrm>
            <a:off x="764583" y="273051"/>
            <a:ext cx="531157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6280382" y="2438401"/>
            <a:ext cx="3198422"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Slide Number Placeholder 5"/>
          <p:cNvSpPr>
            <a:spLocks noGrp="1"/>
          </p:cNvSpPr>
          <p:nvPr>
            <p:ph type="sldNum" sz="quarter" idx="10"/>
          </p:nvPr>
        </p:nvSpPr>
        <p:spPr>
          <a:xfrm>
            <a:off x="9191625" y="-100013"/>
            <a:ext cx="598488" cy="365126"/>
          </a:xfrm>
          <a:prstGeom prst="rect">
            <a:avLst/>
          </a:prstGeom>
        </p:spPr>
        <p:txBody>
          <a:bodyPr/>
          <a:lstStyle>
            <a:lvl1pPr algn="l">
              <a:defRPr sz="1200" b="1">
                <a:solidFill>
                  <a:schemeClr val="bg1"/>
                </a:solidFill>
                <a:latin typeface="Calibri" pitchFamily="34" charset="0"/>
              </a:defRPr>
            </a:lvl1pPr>
          </a:lstStyle>
          <a:p>
            <a:pPr>
              <a:defRPr/>
            </a:pPr>
            <a:fld id="{765A14C2-B421-42E7-97A4-D8FAA86E7E03}" type="slidenum">
              <a:rPr lang="en-US"/>
              <a:pPr>
                <a:defRPr/>
              </a:pPr>
              <a:t>‹Nr.›</a:t>
            </a:fld>
            <a:endParaRPr lang="en-US" dirty="0"/>
          </a:p>
        </p:txBody>
      </p:sp>
    </p:spTree>
    <p:extLst>
      <p:ext uri="{BB962C8B-B14F-4D97-AF65-F5344CB8AC3E}">
        <p14:creationId xmlns:p14="http://schemas.microsoft.com/office/powerpoint/2010/main" val="3401712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785716" y="228600"/>
            <a:ext cx="6072780" cy="895350"/>
          </a:xfrm>
        </p:spPr>
        <p:txBody>
          <a:bodyPr anchor="b"/>
          <a:lstStyle>
            <a:lvl1pPr algn="ctr">
              <a:lnSpc>
                <a:spcPct val="100000"/>
              </a:lnSpc>
              <a:defRPr sz="2800" b="0"/>
            </a:lvl1pPr>
          </a:lstStyle>
          <a:p>
            <a:r>
              <a:rPr lang="de-DE" smtClean="0"/>
              <a:t>Titelmasterformat durch Klicken bearbeiten</a:t>
            </a:r>
            <a:endParaRPr lang="en-US" dirty="0"/>
          </a:p>
        </p:txBody>
      </p:sp>
      <p:sp>
        <p:nvSpPr>
          <p:cNvPr id="3" name="Picture Placeholder 2"/>
          <p:cNvSpPr>
            <a:spLocks noGrp="1"/>
          </p:cNvSpPr>
          <p:nvPr>
            <p:ph type="pic" idx="1"/>
          </p:nvPr>
        </p:nvSpPr>
        <p:spPr>
          <a:xfrm>
            <a:off x="1603431" y="1143000"/>
            <a:ext cx="6437349"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endParaRPr lang="en-US" noProof="0" dirty="0"/>
          </a:p>
        </p:txBody>
      </p:sp>
      <p:sp>
        <p:nvSpPr>
          <p:cNvPr id="4" name="Text Placeholder 3"/>
          <p:cNvSpPr>
            <a:spLocks noGrp="1"/>
          </p:cNvSpPr>
          <p:nvPr>
            <p:ph type="body" sz="half" idx="2"/>
          </p:nvPr>
        </p:nvSpPr>
        <p:spPr>
          <a:xfrm>
            <a:off x="1785716" y="5810250"/>
            <a:ext cx="6072780"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Slide Number Placeholder 5"/>
          <p:cNvSpPr>
            <a:spLocks noGrp="1"/>
          </p:cNvSpPr>
          <p:nvPr>
            <p:ph type="sldNum" sz="quarter" idx="10"/>
          </p:nvPr>
        </p:nvSpPr>
        <p:spPr>
          <a:xfrm>
            <a:off x="9191625" y="39688"/>
            <a:ext cx="598488" cy="365125"/>
          </a:xfrm>
          <a:prstGeom prst="rect">
            <a:avLst/>
          </a:prstGeom>
        </p:spPr>
        <p:txBody>
          <a:bodyPr/>
          <a:lstStyle>
            <a:lvl1pPr>
              <a:defRPr/>
            </a:lvl1pPr>
          </a:lstStyle>
          <a:p>
            <a:pPr>
              <a:defRPr/>
            </a:pPr>
            <a:fld id="{791734E9-0EA1-477C-8A38-9B3BA2EB9CC0}" type="slidenum">
              <a:rPr lang="en-US"/>
              <a:pPr>
                <a:defRPr/>
              </a:pPr>
              <a:t>‹Nr.›</a:t>
            </a:fld>
            <a:endParaRPr lang="en-US" dirty="0"/>
          </a:p>
        </p:txBody>
      </p:sp>
    </p:spTree>
    <p:extLst>
      <p:ext uri="{BB962C8B-B14F-4D97-AF65-F5344CB8AC3E}">
        <p14:creationId xmlns:p14="http://schemas.microsoft.com/office/powerpoint/2010/main" val="878205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85775" y="333375"/>
            <a:ext cx="8750300"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endParaRPr lang="en-US" altLang="de-DE" smtClean="0"/>
          </a:p>
        </p:txBody>
      </p:sp>
      <p:sp>
        <p:nvSpPr>
          <p:cNvPr id="1027" name="Text Placeholder 2"/>
          <p:cNvSpPr>
            <a:spLocks noGrp="1"/>
          </p:cNvSpPr>
          <p:nvPr>
            <p:ph type="body" idx="1"/>
          </p:nvPr>
        </p:nvSpPr>
        <p:spPr bwMode="auto">
          <a:xfrm>
            <a:off x="485775" y="1700213"/>
            <a:ext cx="8750300" cy="442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Textmasterformat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endParaRPr lang="en-US" altLang="de-DE" smtClean="0"/>
          </a:p>
        </p:txBody>
      </p:sp>
      <p:pic>
        <p:nvPicPr>
          <p:cNvPr id="1028" name="Grafik 9"/>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317309" y="6093296"/>
            <a:ext cx="906536" cy="410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hteck 10"/>
          <p:cNvSpPr/>
          <p:nvPr userDrawn="1"/>
        </p:nvSpPr>
        <p:spPr>
          <a:xfrm>
            <a:off x="-192088" y="-100013"/>
            <a:ext cx="10336213" cy="5048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CH"/>
          </a:p>
        </p:txBody>
      </p:sp>
      <p:pic>
        <p:nvPicPr>
          <p:cNvPr id="1031" name="Grafik 3"/>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98475" y="6053138"/>
            <a:ext cx="2778125"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611188" y="-852488"/>
            <a:ext cx="11430001" cy="1257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93" r:id="rId1"/>
    <p:sldLayoutId id="2147483794" r:id="rId2"/>
    <p:sldLayoutId id="2147483799" r:id="rId3"/>
    <p:sldLayoutId id="2147483795" r:id="rId4"/>
    <p:sldLayoutId id="2147483800" r:id="rId5"/>
    <p:sldLayoutId id="2147483796" r:id="rId6"/>
    <p:sldLayoutId id="2147483797" r:id="rId7"/>
    <p:sldLayoutId id="2147483801" r:id="rId8"/>
    <p:sldLayoutId id="2147483798" r:id="rId9"/>
    <p:sldLayoutId id="2147483802" r:id="rId10"/>
    <p:sldLayoutId id="2147483803" r:id="rId11"/>
    <p:sldLayoutId id="2147483804" r:id="rId12"/>
  </p:sldLayoutIdLst>
  <p:timing>
    <p:tnLst>
      <p:par>
        <p:cTn id="1" dur="indefinite" restart="never" nodeType="tmRoot"/>
      </p:par>
    </p:tnLst>
  </p:timing>
  <p:hf hdr="0"/>
  <p:txStyles>
    <p:titleStyle>
      <a:lvl1pPr algn="ctr" rtl="0" eaLnBrk="0" fontAlgn="base" hangingPunct="0">
        <a:spcBef>
          <a:spcPct val="0"/>
        </a:spcBef>
        <a:spcAft>
          <a:spcPct val="0"/>
        </a:spcAft>
        <a:defRPr sz="3200" kern="1200">
          <a:solidFill>
            <a:schemeClr val="tx2"/>
          </a:solidFill>
          <a:latin typeface="Cambria" pitchFamily="18" charset="0"/>
          <a:ea typeface="+mj-ea"/>
          <a:cs typeface="+mj-cs"/>
        </a:defRPr>
      </a:lvl1pPr>
      <a:lvl2pPr algn="ctr" rtl="0" eaLnBrk="0" fontAlgn="base" hangingPunct="0">
        <a:spcBef>
          <a:spcPct val="0"/>
        </a:spcBef>
        <a:spcAft>
          <a:spcPct val="0"/>
        </a:spcAft>
        <a:defRPr sz="3200">
          <a:solidFill>
            <a:schemeClr val="tx2"/>
          </a:solidFill>
          <a:latin typeface="Cambria" pitchFamily="18" charset="0"/>
        </a:defRPr>
      </a:lvl2pPr>
      <a:lvl3pPr algn="ctr" rtl="0" eaLnBrk="0" fontAlgn="base" hangingPunct="0">
        <a:spcBef>
          <a:spcPct val="0"/>
        </a:spcBef>
        <a:spcAft>
          <a:spcPct val="0"/>
        </a:spcAft>
        <a:defRPr sz="3200">
          <a:solidFill>
            <a:schemeClr val="tx2"/>
          </a:solidFill>
          <a:latin typeface="Cambria" pitchFamily="18" charset="0"/>
        </a:defRPr>
      </a:lvl3pPr>
      <a:lvl4pPr algn="ctr" rtl="0" eaLnBrk="0" fontAlgn="base" hangingPunct="0">
        <a:spcBef>
          <a:spcPct val="0"/>
        </a:spcBef>
        <a:spcAft>
          <a:spcPct val="0"/>
        </a:spcAft>
        <a:defRPr sz="3200">
          <a:solidFill>
            <a:schemeClr val="tx2"/>
          </a:solidFill>
          <a:latin typeface="Cambria" pitchFamily="18" charset="0"/>
        </a:defRPr>
      </a:lvl4pPr>
      <a:lvl5pPr algn="ctr" rtl="0" eaLnBrk="0" fontAlgn="base" hangingPunct="0">
        <a:spcBef>
          <a:spcPct val="0"/>
        </a:spcBef>
        <a:spcAft>
          <a:spcPct val="0"/>
        </a:spcAft>
        <a:defRPr sz="3200">
          <a:solidFill>
            <a:schemeClr val="tx2"/>
          </a:solidFill>
          <a:latin typeface="Cambria" pitchFamily="18" charset="0"/>
        </a:defRPr>
      </a:lvl5pPr>
      <a:lvl6pPr marL="457200" algn="ctr" rtl="0" fontAlgn="base">
        <a:spcBef>
          <a:spcPct val="0"/>
        </a:spcBef>
        <a:spcAft>
          <a:spcPct val="0"/>
        </a:spcAft>
        <a:defRPr sz="3200">
          <a:solidFill>
            <a:schemeClr val="tx2"/>
          </a:solidFill>
          <a:latin typeface="Cambria" pitchFamily="18" charset="0"/>
        </a:defRPr>
      </a:lvl6pPr>
      <a:lvl7pPr marL="914400" algn="ctr" rtl="0" fontAlgn="base">
        <a:spcBef>
          <a:spcPct val="0"/>
        </a:spcBef>
        <a:spcAft>
          <a:spcPct val="0"/>
        </a:spcAft>
        <a:defRPr sz="3200">
          <a:solidFill>
            <a:schemeClr val="tx2"/>
          </a:solidFill>
          <a:latin typeface="Cambria" pitchFamily="18" charset="0"/>
        </a:defRPr>
      </a:lvl7pPr>
      <a:lvl8pPr marL="1371600" algn="ctr" rtl="0" fontAlgn="base">
        <a:spcBef>
          <a:spcPct val="0"/>
        </a:spcBef>
        <a:spcAft>
          <a:spcPct val="0"/>
        </a:spcAft>
        <a:defRPr sz="3200">
          <a:solidFill>
            <a:schemeClr val="tx2"/>
          </a:solidFill>
          <a:latin typeface="Cambria" pitchFamily="18" charset="0"/>
        </a:defRPr>
      </a:lvl8pPr>
      <a:lvl9pPr marL="1828800" algn="ctr" rtl="0" fontAlgn="base">
        <a:spcBef>
          <a:spcPct val="0"/>
        </a:spcBef>
        <a:spcAft>
          <a:spcPct val="0"/>
        </a:spcAft>
        <a:defRPr sz="3200">
          <a:solidFill>
            <a:schemeClr val="tx2"/>
          </a:solidFill>
          <a:latin typeface="Cambria" pitchFamily="18" charset="0"/>
        </a:defRPr>
      </a:lvl9pPr>
    </p:titleStyle>
    <p:bodyStyle>
      <a:lvl1pPr marL="342900" indent="-342900" algn="l" rtl="0" eaLnBrk="0" fontAlgn="base" hangingPunct="0">
        <a:spcBef>
          <a:spcPct val="20000"/>
        </a:spcBef>
        <a:spcAft>
          <a:spcPct val="0"/>
        </a:spcAft>
        <a:buClr>
          <a:srgbClr val="FFC000"/>
        </a:buClr>
        <a:buFont typeface="Calibri" pitchFamily="34" charset="0"/>
        <a:buChar char="»"/>
        <a:defRPr sz="2400" kern="1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Font typeface="Calibri" pitchFamily="34" charset="0"/>
        <a:buChar char="»"/>
        <a:defRPr sz="2000" i="1" kern="1200">
          <a:solidFill>
            <a:srgbClr val="766A45"/>
          </a:solidFill>
          <a:latin typeface="Calibri" pitchFamily="34" charset="0"/>
          <a:ea typeface="+mn-ea"/>
          <a:cs typeface="+mn-cs"/>
        </a:defRPr>
      </a:lvl2pPr>
      <a:lvl3pPr marL="1143000" indent="-228600" algn="l" rtl="0" eaLnBrk="0" fontAlgn="base" hangingPunct="0">
        <a:spcBef>
          <a:spcPct val="20000"/>
        </a:spcBef>
        <a:spcAft>
          <a:spcPct val="0"/>
        </a:spcAft>
        <a:buFont typeface="Arial" charset="0"/>
        <a:buChar char="•"/>
        <a:defRPr sz="1600" kern="1200">
          <a:solidFill>
            <a:srgbClr val="7F7F7F"/>
          </a:solidFill>
          <a:latin typeface="Calibri" pitchFamily="34" charset="0"/>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Calibri" pitchFamily="34" charset="0"/>
          <a:ea typeface="+mn-ea"/>
          <a:cs typeface="+mn-cs"/>
        </a:defRPr>
      </a:lvl4pPr>
      <a:lvl5pPr marL="2057400" indent="-228600" algn="l" rtl="0" eaLnBrk="0" fontAlgn="base" hangingPunct="0">
        <a:spcBef>
          <a:spcPct val="20000"/>
        </a:spcBef>
        <a:spcAft>
          <a:spcPct val="0"/>
        </a:spcAft>
        <a:buFont typeface="Arial" charset="0"/>
        <a:buChar char="•"/>
        <a:defRPr sz="1600" kern="1200">
          <a:solidFill>
            <a:srgbClr val="7F7F7F"/>
          </a:solidFill>
          <a:latin typeface="Calibri" pitchFamily="34" charset="0"/>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basicneeds.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 Id="rId5" Type="http://schemas.openxmlformats.org/officeDocument/2006/relationships/image" Target="../media/image14.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www.psy77.com/"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ctrTitle"/>
          </p:nvPr>
        </p:nvSpPr>
        <p:spPr>
          <a:xfrm>
            <a:off x="858776" y="609600"/>
            <a:ext cx="8264525" cy="3467100"/>
          </a:xfrm>
        </p:spPr>
        <p:txBody>
          <a:bodyPr/>
          <a:lstStyle/>
          <a:p>
            <a:pPr eaLnBrk="1" hangingPunct="1"/>
            <a:r>
              <a:rPr lang="en-US" dirty="0"/>
              <a:t>Common mental health problems</a:t>
            </a:r>
            <a:r>
              <a:rPr lang="en-US" dirty="0" smtClean="0"/>
              <a:t>:</a:t>
            </a:r>
            <a:br>
              <a:rPr lang="en-US" dirty="0" smtClean="0"/>
            </a:br>
            <a:r>
              <a:rPr lang="en-US" dirty="0" smtClean="0"/>
              <a:t>Recognize </a:t>
            </a:r>
            <a:r>
              <a:rPr lang="en-US" dirty="0"/>
              <a:t>and response</a:t>
            </a:r>
            <a:r>
              <a:rPr lang="de-DE" altLang="de-DE" dirty="0" smtClean="0"/>
              <a:t/>
            </a:r>
            <a:br>
              <a:rPr lang="de-DE" altLang="de-DE" dirty="0" smtClean="0"/>
            </a:br>
            <a:endParaRPr lang="de-CH" altLang="de-DE" sz="2800" dirty="0" smtClean="0">
              <a:latin typeface="Calibri" pitchFamily="34" charset="0"/>
            </a:endParaRPr>
          </a:p>
        </p:txBody>
      </p:sp>
      <p:sp>
        <p:nvSpPr>
          <p:cNvPr id="3" name="Untertitel 2"/>
          <p:cNvSpPr>
            <a:spLocks noGrp="1"/>
          </p:cNvSpPr>
          <p:nvPr>
            <p:ph type="subTitle" idx="1"/>
          </p:nvPr>
        </p:nvSpPr>
        <p:spPr>
          <a:xfrm>
            <a:off x="1589026" y="4797152"/>
            <a:ext cx="6804025" cy="571128"/>
          </a:xfrm>
        </p:spPr>
        <p:txBody>
          <a:bodyPr rtlCol="0">
            <a:normAutofit fontScale="85000" lnSpcReduction="20000"/>
          </a:bodyPr>
          <a:lstStyle/>
          <a:p>
            <a:pPr eaLnBrk="1" fontAlgn="auto" hangingPunct="1">
              <a:spcAft>
                <a:spcPts val="0"/>
              </a:spcAft>
              <a:defRPr/>
            </a:pPr>
            <a:r>
              <a:rPr lang="de-CH" sz="2000" dirty="0" smtClean="0"/>
              <a:t>Dr. Samuel Pfeifer, M.D., Senior Consultant Mental </a:t>
            </a:r>
            <a:r>
              <a:rPr lang="de-CH" sz="2000" dirty="0" err="1" smtClean="0"/>
              <a:t>Health</a:t>
            </a:r>
            <a:endParaRPr lang="de-CH" sz="2000" dirty="0" smtClean="0"/>
          </a:p>
          <a:p>
            <a:pPr eaLnBrk="1" fontAlgn="auto" hangingPunct="1">
              <a:spcAft>
                <a:spcPts val="0"/>
              </a:spcAft>
              <a:defRPr/>
            </a:pPr>
            <a:r>
              <a:rPr lang="de-CH" sz="2000" dirty="0" smtClean="0"/>
              <a:t>Klinik Sonnenhalde </a:t>
            </a:r>
            <a:r>
              <a:rPr lang="de-CH" sz="2000" dirty="0" err="1" smtClean="0"/>
              <a:t>Switzerland</a:t>
            </a:r>
            <a:endParaRPr lang="de-CH" sz="2000" dirty="0" smtClean="0"/>
          </a:p>
        </p:txBody>
      </p:sp>
      <p:sp>
        <p:nvSpPr>
          <p:cNvPr id="2" name="Textfeld 1"/>
          <p:cNvSpPr txBox="1"/>
          <p:nvPr/>
        </p:nvSpPr>
        <p:spPr>
          <a:xfrm>
            <a:off x="1066602" y="5545047"/>
            <a:ext cx="7848872" cy="307777"/>
          </a:xfrm>
          <a:prstGeom prst="rect">
            <a:avLst/>
          </a:prstGeom>
          <a:noFill/>
        </p:spPr>
        <p:txBody>
          <a:bodyPr wrap="square" rtlCol="0">
            <a:spAutoFit/>
          </a:bodyPr>
          <a:lstStyle/>
          <a:p>
            <a:pPr algn="ctr"/>
            <a:r>
              <a:rPr lang="de-CH" sz="1400" dirty="0" smtClean="0"/>
              <a:t>NOTE: </a:t>
            </a:r>
            <a:r>
              <a:rPr lang="de-CH" sz="1400" dirty="0" err="1" smtClean="0"/>
              <a:t>for</a:t>
            </a:r>
            <a:r>
              <a:rPr lang="de-CH" sz="1400" dirty="0" smtClean="0"/>
              <a:t> </a:t>
            </a:r>
            <a:r>
              <a:rPr lang="de-CH" sz="1400" dirty="0" err="1" smtClean="0"/>
              <a:t>some</a:t>
            </a:r>
            <a:r>
              <a:rPr lang="de-CH" sz="1400" dirty="0" smtClean="0"/>
              <a:t> </a:t>
            </a:r>
            <a:r>
              <a:rPr lang="de-CH" sz="1400" dirty="0" err="1" smtClean="0"/>
              <a:t>concepts</a:t>
            </a:r>
            <a:r>
              <a:rPr lang="de-CH" sz="1400" dirty="0" smtClean="0"/>
              <a:t> I </a:t>
            </a:r>
            <a:r>
              <a:rPr lang="de-CH" sz="1400" dirty="0" err="1" smtClean="0"/>
              <a:t>have</a:t>
            </a:r>
            <a:r>
              <a:rPr lang="de-CH" sz="1400" dirty="0" smtClean="0"/>
              <a:t> </a:t>
            </a:r>
            <a:r>
              <a:rPr lang="de-CH" sz="1400" dirty="0" err="1" smtClean="0"/>
              <a:t>been</a:t>
            </a:r>
            <a:r>
              <a:rPr lang="de-CH" sz="1400" dirty="0" smtClean="0"/>
              <a:t> </a:t>
            </a:r>
            <a:r>
              <a:rPr lang="de-CH" sz="1400" dirty="0" err="1" smtClean="0"/>
              <a:t>inspired</a:t>
            </a:r>
            <a:r>
              <a:rPr lang="de-CH" sz="1400" dirty="0" smtClean="0"/>
              <a:t>  </a:t>
            </a:r>
            <a:r>
              <a:rPr lang="de-CH" sz="1400" dirty="0" err="1" smtClean="0"/>
              <a:t>by</a:t>
            </a:r>
            <a:r>
              <a:rPr lang="de-CH" sz="1400" dirty="0" smtClean="0"/>
              <a:t> </a:t>
            </a:r>
            <a:r>
              <a:rPr lang="de-CH" sz="1400" dirty="0" err="1" smtClean="0"/>
              <a:t>the</a:t>
            </a:r>
            <a:r>
              <a:rPr lang="de-CH" sz="1400" dirty="0" smtClean="0"/>
              <a:t> material </a:t>
            </a:r>
            <a:r>
              <a:rPr lang="de-CH" sz="1400" dirty="0" err="1" smtClean="0"/>
              <a:t>of</a:t>
            </a:r>
            <a:r>
              <a:rPr lang="de-CH" sz="1400" dirty="0" smtClean="0"/>
              <a:t> </a:t>
            </a:r>
            <a:r>
              <a:rPr lang="de-CH" sz="1400" dirty="0" smtClean="0">
                <a:hlinkClick r:id="rId2"/>
              </a:rPr>
              <a:t>www.basicneeds.org</a:t>
            </a:r>
            <a:r>
              <a:rPr lang="de-CH" sz="1400" dirty="0" smtClean="0"/>
              <a:t> </a:t>
            </a:r>
            <a:endParaRPr lang="de-CH" sz="1400" dirty="0"/>
          </a:p>
        </p:txBody>
      </p:sp>
      <p:cxnSp>
        <p:nvCxnSpPr>
          <p:cNvPr id="5" name="Gerade Verbindung 4"/>
          <p:cNvCxnSpPr/>
          <p:nvPr/>
        </p:nvCxnSpPr>
        <p:spPr>
          <a:xfrm>
            <a:off x="1066602" y="5373216"/>
            <a:ext cx="7848872"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Urban </a:t>
            </a:r>
            <a:r>
              <a:rPr lang="de-CH" dirty="0" err="1" smtClean="0"/>
              <a:t>afflictions</a:t>
            </a:r>
            <a:r>
              <a:rPr lang="de-CH" dirty="0" smtClean="0"/>
              <a:t> </a:t>
            </a:r>
            <a:r>
              <a:rPr lang="de-CH" dirty="0" err="1" smtClean="0"/>
              <a:t>affecting</a:t>
            </a:r>
            <a:r>
              <a:rPr lang="de-CH" dirty="0" smtClean="0"/>
              <a:t> </a:t>
            </a:r>
            <a:r>
              <a:rPr lang="de-CH" dirty="0" err="1" smtClean="0"/>
              <a:t>men</a:t>
            </a:r>
            <a:endParaRPr lang="de-CH" dirty="0"/>
          </a:p>
        </p:txBody>
      </p:sp>
      <p:grpSp>
        <p:nvGrpSpPr>
          <p:cNvPr id="4" name="Gruppieren 3"/>
          <p:cNvGrpSpPr/>
          <p:nvPr/>
        </p:nvGrpSpPr>
        <p:grpSpPr>
          <a:xfrm>
            <a:off x="267415" y="1556792"/>
            <a:ext cx="9124361" cy="4244624"/>
            <a:chOff x="395536" y="1896533"/>
            <a:chExt cx="8582025" cy="4244624"/>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8880"/>
            <a:stretch/>
          </p:blipFill>
          <p:spPr bwMode="auto">
            <a:xfrm>
              <a:off x="395536" y="1896533"/>
              <a:ext cx="8582025" cy="2078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11166"/>
            <a:stretch/>
          </p:blipFill>
          <p:spPr bwMode="auto">
            <a:xfrm>
              <a:off x="500955" y="3645025"/>
              <a:ext cx="8391525" cy="2496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1809282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8414"/>
          <a:stretch/>
        </p:blipFill>
        <p:spPr bwMode="auto">
          <a:xfrm>
            <a:off x="238519" y="530022"/>
            <a:ext cx="9256011" cy="5923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77876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Common Symptoms - </a:t>
            </a:r>
            <a:r>
              <a:rPr lang="de-CH" dirty="0" err="1"/>
              <a:t>examples</a:t>
            </a:r>
            <a:endParaRPr lang="en-US" dirty="0"/>
          </a:p>
        </p:txBody>
      </p:sp>
      <p:sp>
        <p:nvSpPr>
          <p:cNvPr id="4" name="Foliennummernplatzhalter 3"/>
          <p:cNvSpPr>
            <a:spLocks noGrp="1"/>
          </p:cNvSpPr>
          <p:nvPr>
            <p:ph type="sldNum" sz="quarter" idx="10"/>
          </p:nvPr>
        </p:nvSpPr>
        <p:spPr/>
        <p:txBody>
          <a:bodyPr/>
          <a:lstStyle/>
          <a:p>
            <a:pPr>
              <a:defRPr/>
            </a:pPr>
            <a:fld id="{295E6A1C-E194-4450-A9B2-6E85B6A599B0}" type="slidenum">
              <a:rPr lang="en-US" smtClean="0"/>
              <a:pPr>
                <a:defRPr/>
              </a:pPr>
              <a:t>12</a:t>
            </a:fld>
            <a:endParaRPr lang="en-US" dirty="0"/>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3196689227"/>
              </p:ext>
            </p:extLst>
          </p:nvPr>
        </p:nvGraphicFramePr>
        <p:xfrm>
          <a:off x="485775" y="1484784"/>
          <a:ext cx="9055670" cy="4815840"/>
        </p:xfrm>
        <a:graphic>
          <a:graphicData uri="http://schemas.openxmlformats.org/drawingml/2006/table">
            <a:tbl>
              <a:tblPr bandRow="1">
                <a:tableStyleId>{5C22544A-7EE6-4342-B048-85BDC9FD1C3A}</a:tableStyleId>
              </a:tblPr>
              <a:tblGrid>
                <a:gridCol w="2068643"/>
                <a:gridCol w="223563"/>
                <a:gridCol w="6763464"/>
              </a:tblGrid>
              <a:tr h="370840">
                <a:tc>
                  <a:txBody>
                    <a:bodyPr/>
                    <a:lstStyle/>
                    <a:p>
                      <a:r>
                        <a:rPr lang="de-CH" sz="2800" dirty="0" smtClean="0"/>
                        <a:t>Feelings / </a:t>
                      </a:r>
                      <a:r>
                        <a:rPr lang="de-CH" sz="2800" dirty="0" err="1" smtClean="0"/>
                        <a:t>Emotions</a:t>
                      </a:r>
                      <a:endParaRPr lang="en-US" sz="2800" dirty="0"/>
                    </a:p>
                  </a:txBody>
                  <a:tcPr/>
                </a:tc>
                <a:tc>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Feeling sad or down;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Excessive fears or worries, or extreme feelings of guilt; Extreme mood changes of highs and lows</a:t>
                      </a:r>
                    </a:p>
                    <a:p>
                      <a:pPr marL="0" marR="0" indent="0" algn="l" defTabSz="914400" rtl="0" eaLnBrk="1" fontAlgn="auto" latinLnBrk="0" hangingPunct="1">
                        <a:lnSpc>
                          <a:spcPct val="100000"/>
                        </a:lnSpc>
                        <a:spcBef>
                          <a:spcPts val="0"/>
                        </a:spcBef>
                        <a:spcAft>
                          <a:spcPts val="0"/>
                        </a:spcAft>
                        <a:buClrTx/>
                        <a:buSzTx/>
                        <a:buFontTx/>
                        <a:buNone/>
                        <a:tabLst/>
                        <a:defRPr/>
                      </a:pPr>
                      <a:r>
                        <a:rPr lang="de-CH" sz="1800" dirty="0" err="1" smtClean="0"/>
                        <a:t>Excessive</a:t>
                      </a:r>
                      <a:r>
                        <a:rPr lang="de-CH" sz="1800" baseline="0" dirty="0" smtClean="0"/>
                        <a:t> </a:t>
                      </a:r>
                      <a:r>
                        <a:rPr lang="de-CH" sz="1800" baseline="0" dirty="0" err="1" smtClean="0"/>
                        <a:t>anger</a:t>
                      </a:r>
                      <a:r>
                        <a:rPr lang="de-CH" sz="1800" baseline="0" dirty="0" smtClean="0"/>
                        <a:t> </a:t>
                      </a:r>
                      <a:r>
                        <a:rPr lang="de-CH" sz="1800" baseline="0" dirty="0" err="1" smtClean="0"/>
                        <a:t>or</a:t>
                      </a:r>
                      <a:r>
                        <a:rPr lang="de-CH" sz="1800" baseline="0" dirty="0" smtClean="0"/>
                        <a:t> </a:t>
                      </a:r>
                      <a:r>
                        <a:rPr lang="de-CH" sz="1800" baseline="0" dirty="0" err="1" smtClean="0"/>
                        <a:t>hostility</a:t>
                      </a:r>
                      <a:endParaRPr lang="en-US" sz="1800" dirty="0" smtClean="0"/>
                    </a:p>
                  </a:txBody>
                  <a:tcPr/>
                </a:tc>
              </a:tr>
              <a:tr h="180027">
                <a:tc>
                  <a:txBody>
                    <a:bodyPr/>
                    <a:lstStyle/>
                    <a:p>
                      <a:endParaRPr lang="en-US" sz="800" dirty="0"/>
                    </a:p>
                  </a:txBody>
                  <a:tcPr/>
                </a:tc>
                <a:tc>
                  <a:txBody>
                    <a:bodyPr/>
                    <a:lstStyle/>
                    <a:p>
                      <a:endParaRPr lang="en-US" sz="800" dirty="0"/>
                    </a:p>
                  </a:txBody>
                  <a:tcPr/>
                </a:tc>
                <a:tc>
                  <a:txBody>
                    <a:bodyPr/>
                    <a:lstStyle/>
                    <a:p>
                      <a:endParaRPr lang="en-US" sz="800" dirty="0"/>
                    </a:p>
                  </a:txBody>
                  <a:tcPr/>
                </a:tc>
              </a:tr>
              <a:tr h="370840">
                <a:tc>
                  <a:txBody>
                    <a:bodyPr/>
                    <a:lstStyle/>
                    <a:p>
                      <a:r>
                        <a:rPr lang="de-CH" sz="2800" dirty="0" err="1" smtClean="0"/>
                        <a:t>Thinking</a:t>
                      </a:r>
                      <a:r>
                        <a:rPr lang="de-CH" sz="2800" dirty="0" smtClean="0"/>
                        <a:t> / </a:t>
                      </a:r>
                      <a:r>
                        <a:rPr lang="de-CH" sz="2800" dirty="0" err="1" smtClean="0"/>
                        <a:t>Cognitions</a:t>
                      </a:r>
                      <a:endParaRPr lang="en-US" sz="2800" dirty="0"/>
                    </a:p>
                  </a:txBody>
                  <a:tcPr/>
                </a:tc>
                <a:tc>
                  <a:txBody>
                    <a:bodyPr/>
                    <a:lstStyle/>
                    <a:p>
                      <a:endParaRPr lang="en-US"/>
                    </a:p>
                  </a:txBody>
                  <a:tcPr/>
                </a:tc>
                <a:tc>
                  <a:txBody>
                    <a:bodyPr/>
                    <a:lstStyle/>
                    <a:p>
                      <a:r>
                        <a:rPr lang="en-US" dirty="0" smtClean="0"/>
                        <a:t>Diminished interest, reduced ability to concentrate</a:t>
                      </a:r>
                    </a:p>
                    <a:p>
                      <a:r>
                        <a:rPr lang="en-US" dirty="0" smtClean="0"/>
                        <a:t>Confused thinking</a:t>
                      </a:r>
                      <a:r>
                        <a:rPr lang="en-US" smtClean="0"/>
                        <a:t>, extremely rapid</a:t>
                      </a:r>
                      <a:r>
                        <a:rPr lang="en-US" baseline="0" smtClean="0"/>
                        <a:t> </a:t>
                      </a:r>
                      <a:r>
                        <a:rPr lang="en-US" baseline="0" dirty="0" smtClean="0"/>
                        <a:t>thinking</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Detachment from reality (delusions), paranoia or hallucinations</a:t>
                      </a:r>
                    </a:p>
                    <a:p>
                      <a:r>
                        <a:rPr lang="en-US" sz="1800" dirty="0" smtClean="0"/>
                        <a:t>Trouble understanding and relating to situations and to people</a:t>
                      </a:r>
                    </a:p>
                    <a:p>
                      <a:r>
                        <a:rPr lang="en-US" sz="1800" dirty="0" smtClean="0"/>
                        <a:t>Suicidal thinking</a:t>
                      </a:r>
                    </a:p>
                  </a:txBody>
                  <a:tcPr/>
                </a:tc>
              </a:tr>
              <a:tr h="129331">
                <a:tc>
                  <a:txBody>
                    <a:bodyPr/>
                    <a:lstStyle/>
                    <a:p>
                      <a:endParaRPr lang="en-US" sz="800" dirty="0"/>
                    </a:p>
                  </a:txBody>
                  <a:tcPr/>
                </a:tc>
                <a:tc>
                  <a:txBody>
                    <a:bodyPr/>
                    <a:lstStyle/>
                    <a:p>
                      <a:endParaRPr lang="en-US" sz="800" dirty="0"/>
                    </a:p>
                  </a:txBody>
                  <a:tcPr/>
                </a:tc>
                <a:tc>
                  <a:txBody>
                    <a:bodyPr/>
                    <a:lstStyle/>
                    <a:p>
                      <a:endParaRPr lang="en-US" sz="800" dirty="0"/>
                    </a:p>
                  </a:txBody>
                  <a:tcPr/>
                </a:tc>
              </a:tr>
              <a:tr h="1106963">
                <a:tc>
                  <a:txBody>
                    <a:bodyPr/>
                    <a:lstStyle/>
                    <a:p>
                      <a:r>
                        <a:rPr lang="de-CH" sz="2800" dirty="0" err="1" smtClean="0"/>
                        <a:t>Behavior</a:t>
                      </a:r>
                      <a:r>
                        <a:rPr lang="de-CH" sz="2800" dirty="0" smtClean="0"/>
                        <a:t> </a:t>
                      </a:r>
                      <a:endParaRPr lang="en-US" sz="2800" dirty="0"/>
                    </a:p>
                  </a:txBody>
                  <a:tcPr/>
                </a:tc>
                <a:tc>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Inability to cope with daily problems or stress</a:t>
                      </a:r>
                    </a:p>
                    <a:p>
                      <a:r>
                        <a:rPr lang="en-US" sz="1800" dirty="0" smtClean="0"/>
                        <a:t>Withdrawal from friends and activities</a:t>
                      </a:r>
                    </a:p>
                    <a:p>
                      <a:r>
                        <a:rPr lang="en-US" sz="1800" dirty="0" smtClean="0"/>
                        <a:t>Significant tiredness, low energy or problems sleeping</a:t>
                      </a:r>
                    </a:p>
                    <a:p>
                      <a:r>
                        <a:rPr lang="de-CH" sz="1800" dirty="0" smtClean="0"/>
                        <a:t>Loss </a:t>
                      </a:r>
                      <a:r>
                        <a:rPr lang="de-CH" sz="1800" dirty="0" err="1" smtClean="0"/>
                        <a:t>of</a:t>
                      </a:r>
                      <a:r>
                        <a:rPr lang="de-CH" sz="1800" dirty="0" smtClean="0"/>
                        <a:t> «</a:t>
                      </a:r>
                      <a:r>
                        <a:rPr lang="de-CH" sz="1800" dirty="0" err="1" smtClean="0"/>
                        <a:t>role</a:t>
                      </a:r>
                      <a:r>
                        <a:rPr lang="de-CH" sz="1800" dirty="0" smtClean="0"/>
                        <a:t> </a:t>
                      </a:r>
                      <a:r>
                        <a:rPr lang="de-CH" sz="1800" dirty="0" err="1" smtClean="0"/>
                        <a:t>behavior</a:t>
                      </a:r>
                      <a:r>
                        <a:rPr lang="de-CH" sz="1800" dirty="0" smtClean="0"/>
                        <a:t>», goal-</a:t>
                      </a:r>
                      <a:r>
                        <a:rPr lang="de-CH" sz="1800" dirty="0" err="1" smtClean="0"/>
                        <a:t>orientation</a:t>
                      </a:r>
                      <a:r>
                        <a:rPr lang="de-CH" sz="1800" dirty="0" smtClean="0"/>
                        <a:t>,</a:t>
                      </a:r>
                      <a:r>
                        <a:rPr lang="de-CH" sz="1800" baseline="0" dirty="0" smtClean="0"/>
                        <a:t> </a:t>
                      </a:r>
                      <a:r>
                        <a:rPr lang="de-CH" sz="1800" dirty="0" err="1" smtClean="0"/>
                        <a:t>study</a:t>
                      </a:r>
                      <a:r>
                        <a:rPr lang="de-CH" sz="1800" baseline="0" dirty="0" smtClean="0"/>
                        <a:t> </a:t>
                      </a:r>
                      <a:r>
                        <a:rPr lang="de-CH" sz="1800" baseline="0" dirty="0" err="1" smtClean="0"/>
                        <a:t>performance</a:t>
                      </a:r>
                      <a:r>
                        <a:rPr lang="de-CH" sz="1800" baseline="0" dirty="0" smtClean="0"/>
                        <a:t>.</a:t>
                      </a:r>
                      <a:endParaRPr lang="en-US" sz="1800" dirty="0" smtClean="0"/>
                    </a:p>
                    <a:p>
                      <a:r>
                        <a:rPr lang="en-US" sz="1800" dirty="0" smtClean="0"/>
                        <a:t>Inadequate behavior for social context; Alcohol or drug abuse</a:t>
                      </a:r>
                    </a:p>
                    <a:p>
                      <a:r>
                        <a:rPr lang="en-US" sz="1800" dirty="0" smtClean="0"/>
                        <a:t>Major changes in eating habits, Sex drive changes</a:t>
                      </a:r>
                    </a:p>
                  </a:txBody>
                  <a:tcPr/>
                </a:tc>
              </a:tr>
            </a:tbl>
          </a:graphicData>
        </a:graphic>
      </p:graphicFrame>
    </p:spTree>
    <p:extLst>
      <p:ext uri="{BB962C8B-B14F-4D97-AF65-F5344CB8AC3E}">
        <p14:creationId xmlns:p14="http://schemas.microsoft.com/office/powerpoint/2010/main" val="827177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smtClean="0"/>
              <a:t>Physical</a:t>
            </a:r>
            <a:r>
              <a:rPr lang="de-CH" dirty="0" smtClean="0"/>
              <a:t> </a:t>
            </a:r>
            <a:r>
              <a:rPr lang="de-CH" dirty="0" err="1" smtClean="0"/>
              <a:t>symptoms</a:t>
            </a:r>
            <a:r>
              <a:rPr lang="de-CH" dirty="0" smtClean="0"/>
              <a:t> (</a:t>
            </a:r>
            <a:r>
              <a:rPr lang="de-CH" dirty="0" err="1" smtClean="0"/>
              <a:t>Somatization</a:t>
            </a:r>
            <a:r>
              <a:rPr lang="de-CH" dirty="0" smtClean="0"/>
              <a:t>)</a:t>
            </a:r>
            <a:endParaRPr lang="en-US" dirty="0"/>
          </a:p>
        </p:txBody>
      </p:sp>
      <p:sp>
        <p:nvSpPr>
          <p:cNvPr id="3" name="Inhaltsplatzhalter 2"/>
          <p:cNvSpPr>
            <a:spLocks noGrp="1"/>
          </p:cNvSpPr>
          <p:nvPr>
            <p:ph sz="half" idx="2"/>
          </p:nvPr>
        </p:nvSpPr>
        <p:spPr/>
        <p:txBody>
          <a:bodyPr/>
          <a:lstStyle/>
          <a:p>
            <a:r>
              <a:rPr lang="de-CH" dirty="0" err="1"/>
              <a:t>aches</a:t>
            </a:r>
            <a:r>
              <a:rPr lang="de-CH" dirty="0"/>
              <a:t> </a:t>
            </a:r>
            <a:r>
              <a:rPr lang="de-CH" dirty="0" err="1"/>
              <a:t>and</a:t>
            </a:r>
            <a:r>
              <a:rPr lang="de-CH" dirty="0"/>
              <a:t> </a:t>
            </a:r>
            <a:r>
              <a:rPr lang="de-CH" dirty="0" err="1"/>
              <a:t>pains</a:t>
            </a:r>
            <a:r>
              <a:rPr lang="de-CH" dirty="0"/>
              <a:t>,</a:t>
            </a:r>
          </a:p>
          <a:p>
            <a:r>
              <a:rPr lang="en-US" dirty="0"/>
              <a:t>weakness, tiredness, sleep disturbance </a:t>
            </a:r>
            <a:endParaRPr lang="en-US" dirty="0" smtClean="0"/>
          </a:p>
          <a:p>
            <a:r>
              <a:rPr lang="en-US" dirty="0" smtClean="0"/>
              <a:t>Pressure on the heart, Palpitations</a:t>
            </a:r>
          </a:p>
          <a:p>
            <a:r>
              <a:rPr lang="en-US" dirty="0" smtClean="0"/>
              <a:t>stomach pain, </a:t>
            </a:r>
            <a:r>
              <a:rPr lang="en-US" dirty="0"/>
              <a:t>increased or decreased appetite.</a:t>
            </a:r>
          </a:p>
          <a:p>
            <a:r>
              <a:rPr lang="en-US" dirty="0" smtClean="0"/>
              <a:t>back pain </a:t>
            </a:r>
            <a:r>
              <a:rPr lang="en-US" dirty="0"/>
              <a:t>(muscular tension)</a:t>
            </a:r>
          </a:p>
          <a:p>
            <a:r>
              <a:rPr lang="en-US" dirty="0" smtClean="0"/>
              <a:t>Headaches</a:t>
            </a:r>
          </a:p>
          <a:p>
            <a:r>
              <a:rPr lang="de-CH" dirty="0" err="1" smtClean="0"/>
              <a:t>Ringing</a:t>
            </a:r>
            <a:r>
              <a:rPr lang="de-CH" dirty="0" smtClean="0"/>
              <a:t> in </a:t>
            </a:r>
            <a:r>
              <a:rPr lang="de-CH" dirty="0" err="1" smtClean="0"/>
              <a:t>the</a:t>
            </a:r>
            <a:r>
              <a:rPr lang="de-CH" dirty="0" smtClean="0"/>
              <a:t> </a:t>
            </a:r>
            <a:r>
              <a:rPr lang="de-CH" dirty="0" err="1" smtClean="0"/>
              <a:t>ears</a:t>
            </a:r>
            <a:endParaRPr lang="de-CH" dirty="0" smtClean="0"/>
          </a:p>
          <a:p>
            <a:r>
              <a:rPr lang="de-CH" dirty="0" smtClean="0"/>
              <a:t>Etc.</a:t>
            </a:r>
          </a:p>
          <a:p>
            <a:endParaRPr lang="en-US" dirty="0"/>
          </a:p>
          <a:p>
            <a:endParaRPr lang="en-US" dirty="0"/>
          </a:p>
        </p:txBody>
      </p:sp>
      <p:sp>
        <p:nvSpPr>
          <p:cNvPr id="4" name="Inhaltsplatzhalter 3"/>
          <p:cNvSpPr>
            <a:spLocks noGrp="1"/>
          </p:cNvSpPr>
          <p:nvPr>
            <p:ph sz="quarter" idx="13"/>
          </p:nvPr>
        </p:nvSpPr>
        <p:spPr/>
        <p:txBody>
          <a:bodyPr/>
          <a:lstStyle/>
          <a:p>
            <a:r>
              <a:rPr lang="en-US" dirty="0"/>
              <a:t>Sometimes symptoms of a mental health disorder appear as physical </a:t>
            </a:r>
            <a:r>
              <a:rPr lang="en-US" dirty="0" smtClean="0"/>
              <a:t>problems</a:t>
            </a:r>
            <a:r>
              <a:rPr lang="en-US" dirty="0"/>
              <a:t>.</a:t>
            </a:r>
          </a:p>
        </p:txBody>
      </p:sp>
      <p:sp>
        <p:nvSpPr>
          <p:cNvPr id="5" name="Foliennummernplatzhalter 4"/>
          <p:cNvSpPr>
            <a:spLocks noGrp="1"/>
          </p:cNvSpPr>
          <p:nvPr>
            <p:ph type="sldNum" sz="quarter" idx="14"/>
          </p:nvPr>
        </p:nvSpPr>
        <p:spPr/>
        <p:txBody>
          <a:bodyPr/>
          <a:lstStyle/>
          <a:p>
            <a:pPr>
              <a:defRPr/>
            </a:pPr>
            <a:fld id="{D3A534D9-E3A6-4F09-B117-5C1DAAA28E9F}" type="slidenum">
              <a:rPr lang="en-US" smtClean="0"/>
              <a:pPr>
                <a:defRPr/>
              </a:pPr>
              <a:t>13</a:t>
            </a:fld>
            <a:endParaRPr lang="en-US" dirty="0"/>
          </a:p>
        </p:txBody>
      </p:sp>
    </p:spTree>
    <p:extLst>
      <p:ext uri="{BB962C8B-B14F-4D97-AF65-F5344CB8AC3E}">
        <p14:creationId xmlns:p14="http://schemas.microsoft.com/office/powerpoint/2010/main" val="5713894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rotWithShape="1">
          <a:blip r:embed="rId2">
            <a:extLst>
              <a:ext uri="{28A0092B-C50C-407E-A947-70E740481C1C}">
                <a14:useLocalDpi xmlns:a14="http://schemas.microsoft.com/office/drawing/2010/main" val="0"/>
              </a:ext>
            </a:extLst>
          </a:blip>
          <a:srcRect l="13398" t="17468" r="7702" b="14296"/>
          <a:stretch/>
        </p:blipFill>
        <p:spPr>
          <a:xfrm>
            <a:off x="612453" y="1342195"/>
            <a:ext cx="7521773" cy="4679093"/>
          </a:xfrm>
          <a:prstGeom prst="rect">
            <a:avLst/>
          </a:prstGeom>
        </p:spPr>
      </p:pic>
      <p:sp>
        <p:nvSpPr>
          <p:cNvPr id="2" name="Titel 1"/>
          <p:cNvSpPr>
            <a:spLocks noGrp="1"/>
          </p:cNvSpPr>
          <p:nvPr>
            <p:ph type="title"/>
          </p:nvPr>
        </p:nvSpPr>
        <p:spPr/>
        <p:txBody>
          <a:bodyPr/>
          <a:lstStyle/>
          <a:p>
            <a:r>
              <a:rPr lang="de-CH" dirty="0" err="1" smtClean="0"/>
              <a:t>Frequency</a:t>
            </a:r>
            <a:r>
              <a:rPr lang="de-CH" dirty="0" smtClean="0"/>
              <a:t> </a:t>
            </a:r>
            <a:r>
              <a:rPr lang="de-CH" dirty="0" err="1" smtClean="0"/>
              <a:t>of</a:t>
            </a:r>
            <a:r>
              <a:rPr lang="de-CH" dirty="0" smtClean="0"/>
              <a:t> mental </a:t>
            </a:r>
            <a:r>
              <a:rPr lang="de-CH" dirty="0" err="1" smtClean="0"/>
              <a:t>problems</a:t>
            </a:r>
            <a:r>
              <a:rPr lang="de-CH" dirty="0" smtClean="0"/>
              <a:t> (Germany)</a:t>
            </a:r>
            <a:endParaRPr lang="en-US" dirty="0"/>
          </a:p>
        </p:txBody>
      </p:sp>
      <p:sp>
        <p:nvSpPr>
          <p:cNvPr id="3" name="Foliennummernplatzhalter 2"/>
          <p:cNvSpPr>
            <a:spLocks noGrp="1"/>
          </p:cNvSpPr>
          <p:nvPr>
            <p:ph type="sldNum" sz="quarter" idx="10"/>
          </p:nvPr>
        </p:nvSpPr>
        <p:spPr/>
        <p:txBody>
          <a:bodyPr/>
          <a:lstStyle/>
          <a:p>
            <a:pPr>
              <a:defRPr/>
            </a:pPr>
            <a:fld id="{52D0FB26-97B6-4976-B1BD-D9F2975052EB}" type="slidenum">
              <a:rPr lang="en-US" smtClean="0"/>
              <a:pPr>
                <a:defRPr/>
              </a:pPr>
              <a:t>14</a:t>
            </a:fld>
            <a:endParaRPr lang="en-US" dirty="0"/>
          </a:p>
        </p:txBody>
      </p:sp>
      <p:sp>
        <p:nvSpPr>
          <p:cNvPr id="6" name="Textfeld 5"/>
          <p:cNvSpPr txBox="1"/>
          <p:nvPr/>
        </p:nvSpPr>
        <p:spPr>
          <a:xfrm>
            <a:off x="6445101" y="1412776"/>
            <a:ext cx="2808312" cy="1477328"/>
          </a:xfrm>
          <a:prstGeom prst="rect">
            <a:avLst/>
          </a:prstGeom>
          <a:noFill/>
        </p:spPr>
        <p:txBody>
          <a:bodyPr wrap="square" rtlCol="0">
            <a:spAutoFit/>
          </a:bodyPr>
          <a:lstStyle/>
          <a:p>
            <a:r>
              <a:rPr lang="de-CH" dirty="0" smtClean="0"/>
              <a:t>SUBST = </a:t>
            </a:r>
            <a:r>
              <a:rPr lang="de-CH" dirty="0" err="1" smtClean="0"/>
              <a:t>Substance</a:t>
            </a:r>
            <a:r>
              <a:rPr lang="de-CH" dirty="0" smtClean="0"/>
              <a:t> </a:t>
            </a:r>
            <a:r>
              <a:rPr lang="de-CH" dirty="0" err="1" smtClean="0"/>
              <a:t>abuse</a:t>
            </a:r>
            <a:endParaRPr lang="de-CH" dirty="0" smtClean="0"/>
          </a:p>
          <a:p>
            <a:r>
              <a:rPr lang="de-CH" dirty="0" smtClean="0"/>
              <a:t>DEP = Depression</a:t>
            </a:r>
          </a:p>
          <a:p>
            <a:r>
              <a:rPr lang="de-CH" dirty="0" smtClean="0"/>
              <a:t>ANX = </a:t>
            </a:r>
            <a:r>
              <a:rPr lang="de-CH" dirty="0" err="1" smtClean="0"/>
              <a:t>Anxiety</a:t>
            </a:r>
            <a:r>
              <a:rPr lang="de-CH" dirty="0" smtClean="0"/>
              <a:t> </a:t>
            </a:r>
            <a:r>
              <a:rPr lang="de-CH" dirty="0" err="1" smtClean="0"/>
              <a:t>Disorders</a:t>
            </a:r>
            <a:endParaRPr lang="de-CH" dirty="0"/>
          </a:p>
          <a:p>
            <a:r>
              <a:rPr lang="de-CH" dirty="0" smtClean="0"/>
              <a:t>SOMAT = somatoform </a:t>
            </a:r>
            <a:r>
              <a:rPr lang="de-CH" dirty="0" err="1" smtClean="0"/>
              <a:t>disorders</a:t>
            </a:r>
            <a:endParaRPr lang="en-US" dirty="0"/>
          </a:p>
        </p:txBody>
      </p:sp>
      <p:sp>
        <p:nvSpPr>
          <p:cNvPr id="7" name="Textfeld 6"/>
          <p:cNvSpPr txBox="1"/>
          <p:nvPr/>
        </p:nvSpPr>
        <p:spPr>
          <a:xfrm>
            <a:off x="1188517" y="1844824"/>
            <a:ext cx="3528392" cy="307777"/>
          </a:xfrm>
          <a:prstGeom prst="rect">
            <a:avLst/>
          </a:prstGeom>
          <a:noFill/>
        </p:spPr>
        <p:txBody>
          <a:bodyPr wrap="square" rtlCol="0">
            <a:spAutoFit/>
          </a:bodyPr>
          <a:lstStyle/>
          <a:p>
            <a:r>
              <a:rPr lang="de-CH" sz="1400" dirty="0" smtClean="0"/>
              <a:t>In </a:t>
            </a:r>
            <a:r>
              <a:rPr lang="de-CH" sz="1400" dirty="0" err="1" smtClean="0"/>
              <a:t>percent</a:t>
            </a:r>
            <a:r>
              <a:rPr lang="de-CH" sz="1400" dirty="0" smtClean="0"/>
              <a:t> </a:t>
            </a:r>
            <a:r>
              <a:rPr lang="de-CH" sz="1400" dirty="0" err="1" smtClean="0"/>
              <a:t>of</a:t>
            </a:r>
            <a:r>
              <a:rPr lang="de-CH" sz="1400" dirty="0" smtClean="0"/>
              <a:t> </a:t>
            </a:r>
            <a:r>
              <a:rPr lang="de-CH" sz="1400" dirty="0" err="1" smtClean="0"/>
              <a:t>the</a:t>
            </a:r>
            <a:r>
              <a:rPr lang="de-CH" sz="1400" dirty="0" smtClean="0"/>
              <a:t> </a:t>
            </a:r>
            <a:r>
              <a:rPr lang="de-CH" sz="1400" dirty="0" err="1" smtClean="0"/>
              <a:t>population</a:t>
            </a:r>
            <a:endParaRPr lang="en-US" sz="1400" dirty="0"/>
          </a:p>
        </p:txBody>
      </p:sp>
    </p:spTree>
    <p:extLst>
      <p:ext uri="{BB962C8B-B14F-4D97-AF65-F5344CB8AC3E}">
        <p14:creationId xmlns:p14="http://schemas.microsoft.com/office/powerpoint/2010/main" val="5421596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Common Mental Disorders</a:t>
            </a:r>
            <a:endParaRPr lang="en-US" dirty="0"/>
          </a:p>
        </p:txBody>
      </p:sp>
      <p:sp>
        <p:nvSpPr>
          <p:cNvPr id="5" name="Foliennummernplatzhalter 4"/>
          <p:cNvSpPr>
            <a:spLocks noGrp="1"/>
          </p:cNvSpPr>
          <p:nvPr>
            <p:ph type="sldNum" sz="quarter" idx="14"/>
          </p:nvPr>
        </p:nvSpPr>
        <p:spPr/>
        <p:txBody>
          <a:bodyPr/>
          <a:lstStyle/>
          <a:p>
            <a:pPr>
              <a:defRPr/>
            </a:pPr>
            <a:fld id="{D3A534D9-E3A6-4F09-B117-5C1DAAA28E9F}" type="slidenum">
              <a:rPr lang="en-US" smtClean="0"/>
              <a:pPr>
                <a:defRPr/>
              </a:pPr>
              <a:t>15</a:t>
            </a:fld>
            <a:endParaRPr lang="en-US" dirty="0"/>
          </a:p>
        </p:txBody>
      </p:sp>
      <p:pic>
        <p:nvPicPr>
          <p:cNvPr id="11" name="Grafik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971" y="2705826"/>
            <a:ext cx="952500" cy="952500"/>
          </a:xfrm>
          <a:prstGeom prst="rect">
            <a:avLst/>
          </a:prstGeom>
        </p:spPr>
      </p:pic>
      <p:grpSp>
        <p:nvGrpSpPr>
          <p:cNvPr id="20" name="Gruppieren 19"/>
          <p:cNvGrpSpPr/>
          <p:nvPr/>
        </p:nvGrpSpPr>
        <p:grpSpPr>
          <a:xfrm>
            <a:off x="595971" y="1679756"/>
            <a:ext cx="6857242" cy="952500"/>
            <a:chOff x="595971" y="1679756"/>
            <a:chExt cx="6857242" cy="952500"/>
          </a:xfrm>
        </p:grpSpPr>
        <p:sp>
          <p:nvSpPr>
            <p:cNvPr id="10" name="Textfeld 9"/>
            <p:cNvSpPr txBox="1"/>
            <p:nvPr/>
          </p:nvSpPr>
          <p:spPr>
            <a:xfrm>
              <a:off x="1836589" y="1844824"/>
              <a:ext cx="5616624" cy="523220"/>
            </a:xfrm>
            <a:prstGeom prst="rect">
              <a:avLst/>
            </a:prstGeom>
            <a:noFill/>
          </p:spPr>
          <p:txBody>
            <a:bodyPr wrap="square" rtlCol="0">
              <a:spAutoFit/>
            </a:bodyPr>
            <a:lstStyle/>
            <a:p>
              <a:r>
                <a:rPr lang="en-US" sz="2800" dirty="0" smtClean="0">
                  <a:latin typeface="Calibri" panose="020F0502020204030204" pitchFamily="34" charset="0"/>
                </a:rPr>
                <a:t>Depression / Mood Disorders</a:t>
              </a:r>
              <a:endParaRPr lang="en-US" sz="2800" dirty="0">
                <a:latin typeface="Calibri" panose="020F0502020204030204" pitchFamily="34" charset="0"/>
              </a:endParaRPr>
            </a:p>
          </p:txBody>
        </p:sp>
        <p:pic>
          <p:nvPicPr>
            <p:cNvPr id="12" name="Grafik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971" y="1679756"/>
              <a:ext cx="952500" cy="952500"/>
            </a:xfrm>
            <a:prstGeom prst="rect">
              <a:avLst/>
            </a:prstGeom>
          </p:spPr>
        </p:pic>
      </p:grpSp>
      <p:pic>
        <p:nvPicPr>
          <p:cNvPr id="13" name="Grafik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971" y="4757966"/>
            <a:ext cx="952500" cy="952500"/>
          </a:xfrm>
          <a:prstGeom prst="rect">
            <a:avLst/>
          </a:prstGeom>
        </p:spPr>
      </p:pic>
      <p:pic>
        <p:nvPicPr>
          <p:cNvPr id="15" name="Grafik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5971" y="3731896"/>
            <a:ext cx="952500" cy="952500"/>
          </a:xfrm>
          <a:prstGeom prst="rect">
            <a:avLst/>
          </a:prstGeom>
        </p:spPr>
      </p:pic>
      <p:sp>
        <p:nvSpPr>
          <p:cNvPr id="16" name="Textfeld 15"/>
          <p:cNvSpPr txBox="1"/>
          <p:nvPr/>
        </p:nvSpPr>
        <p:spPr>
          <a:xfrm>
            <a:off x="1836589" y="2887418"/>
            <a:ext cx="6328099" cy="523220"/>
          </a:xfrm>
          <a:prstGeom prst="rect">
            <a:avLst/>
          </a:prstGeom>
          <a:noFill/>
        </p:spPr>
        <p:txBody>
          <a:bodyPr wrap="square" rtlCol="0">
            <a:spAutoFit/>
          </a:bodyPr>
          <a:lstStyle/>
          <a:p>
            <a:r>
              <a:rPr lang="en-US" sz="2800" dirty="0" smtClean="0">
                <a:latin typeface="Calibri" panose="020F0502020204030204" pitchFamily="34" charset="0"/>
              </a:rPr>
              <a:t>Anxiety and Stress Disorders</a:t>
            </a:r>
            <a:endParaRPr lang="en-US" sz="2800" dirty="0">
              <a:latin typeface="Calibri" panose="020F0502020204030204" pitchFamily="34" charset="0"/>
            </a:endParaRPr>
          </a:p>
        </p:txBody>
      </p:sp>
      <p:sp>
        <p:nvSpPr>
          <p:cNvPr id="17" name="Textfeld 16"/>
          <p:cNvSpPr txBox="1"/>
          <p:nvPr/>
        </p:nvSpPr>
        <p:spPr>
          <a:xfrm>
            <a:off x="1836589" y="4972606"/>
            <a:ext cx="2952328" cy="523220"/>
          </a:xfrm>
          <a:prstGeom prst="rect">
            <a:avLst/>
          </a:prstGeom>
          <a:noFill/>
        </p:spPr>
        <p:txBody>
          <a:bodyPr wrap="square" rtlCol="0">
            <a:spAutoFit/>
          </a:bodyPr>
          <a:lstStyle/>
          <a:p>
            <a:r>
              <a:rPr lang="en-US" sz="2800" dirty="0" smtClean="0">
                <a:latin typeface="Calibri" panose="020F0502020204030204" pitchFamily="34" charset="0"/>
              </a:rPr>
              <a:t>Schizophrenia</a:t>
            </a:r>
            <a:endParaRPr lang="en-US" sz="2800" dirty="0">
              <a:latin typeface="Calibri" panose="020F0502020204030204" pitchFamily="34" charset="0"/>
            </a:endParaRPr>
          </a:p>
        </p:txBody>
      </p:sp>
      <p:sp>
        <p:nvSpPr>
          <p:cNvPr id="18" name="Textfeld 17"/>
          <p:cNvSpPr txBox="1"/>
          <p:nvPr/>
        </p:nvSpPr>
        <p:spPr>
          <a:xfrm>
            <a:off x="1836589" y="3930012"/>
            <a:ext cx="6328099" cy="523220"/>
          </a:xfrm>
          <a:prstGeom prst="rect">
            <a:avLst/>
          </a:prstGeom>
          <a:noFill/>
        </p:spPr>
        <p:txBody>
          <a:bodyPr wrap="square" rtlCol="0">
            <a:spAutoFit/>
          </a:bodyPr>
          <a:lstStyle/>
          <a:p>
            <a:r>
              <a:rPr lang="en-US" sz="2800" dirty="0" smtClean="0">
                <a:latin typeface="Calibri" panose="020F0502020204030204" pitchFamily="34" charset="0"/>
              </a:rPr>
              <a:t>Trauma Related Disorders</a:t>
            </a:r>
            <a:endParaRPr lang="en-US" sz="2800" dirty="0">
              <a:latin typeface="Calibri" panose="020F0502020204030204" pitchFamily="34" charset="0"/>
            </a:endParaRPr>
          </a:p>
        </p:txBody>
      </p:sp>
      <p:sp>
        <p:nvSpPr>
          <p:cNvPr id="21" name="Textfeld 20"/>
          <p:cNvSpPr txBox="1"/>
          <p:nvPr/>
        </p:nvSpPr>
        <p:spPr>
          <a:xfrm>
            <a:off x="5797029" y="4757966"/>
            <a:ext cx="3744416" cy="1200329"/>
          </a:xfrm>
          <a:prstGeom prst="rect">
            <a:avLst/>
          </a:prstGeom>
          <a:noFill/>
        </p:spPr>
        <p:txBody>
          <a:bodyPr wrap="square" rtlCol="0">
            <a:spAutoFit/>
          </a:bodyPr>
          <a:lstStyle/>
          <a:p>
            <a:r>
              <a:rPr lang="en-US" dirty="0" smtClean="0"/>
              <a:t>NOTE: This presentation does not cover Mental Retardation, Epilepsy and Alcohol / Drug Abuse, which are also frequent.</a:t>
            </a:r>
            <a:endParaRPr lang="en-US" dirty="0"/>
          </a:p>
        </p:txBody>
      </p:sp>
    </p:spTree>
    <p:extLst>
      <p:ext uri="{BB962C8B-B14F-4D97-AF65-F5344CB8AC3E}">
        <p14:creationId xmlns:p14="http://schemas.microsoft.com/office/powerpoint/2010/main" val="26407495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0"/>
          </p:nvPr>
        </p:nvSpPr>
        <p:spPr/>
        <p:txBody>
          <a:bodyPr/>
          <a:lstStyle/>
          <a:p>
            <a:pPr>
              <a:defRPr/>
            </a:pPr>
            <a:fld id="{D3A534D9-E3A6-4F09-B117-5C1DAAA28E9F}" type="slidenum">
              <a:rPr lang="en-US" smtClean="0"/>
              <a:pPr>
                <a:defRPr/>
              </a:pPr>
              <a:t>16</a:t>
            </a:fld>
            <a:endParaRPr lang="en-US" dirty="0"/>
          </a:p>
        </p:txBody>
      </p:sp>
      <p:sp>
        <p:nvSpPr>
          <p:cNvPr id="9" name="Textfeld 8"/>
          <p:cNvSpPr txBox="1"/>
          <p:nvPr/>
        </p:nvSpPr>
        <p:spPr>
          <a:xfrm>
            <a:off x="3061916" y="2007857"/>
            <a:ext cx="5868267" cy="1754326"/>
          </a:xfrm>
          <a:prstGeom prst="rect">
            <a:avLst/>
          </a:prstGeom>
          <a:noFill/>
        </p:spPr>
        <p:txBody>
          <a:bodyPr wrap="square" rtlCol="0">
            <a:spAutoFit/>
          </a:bodyPr>
          <a:lstStyle/>
          <a:p>
            <a:r>
              <a:rPr lang="de-CH" sz="5400" dirty="0" smtClean="0"/>
              <a:t>Depression</a:t>
            </a:r>
          </a:p>
          <a:p>
            <a:r>
              <a:rPr lang="de-CH" sz="5400" dirty="0" err="1" smtClean="0"/>
              <a:t>Mood</a:t>
            </a:r>
            <a:r>
              <a:rPr lang="de-CH" sz="5400" dirty="0" smtClean="0"/>
              <a:t> </a:t>
            </a:r>
            <a:r>
              <a:rPr lang="de-CH" sz="5400" dirty="0" err="1" smtClean="0"/>
              <a:t>Disorders</a:t>
            </a:r>
            <a:endParaRPr lang="en-US" sz="5400" dirty="0"/>
          </a:p>
        </p:txBody>
      </p:sp>
      <p:pic>
        <p:nvPicPr>
          <p:cNvPr id="11" name="Grafik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453" y="1844824"/>
            <a:ext cx="1905000" cy="1905000"/>
          </a:xfrm>
          <a:prstGeom prst="rect">
            <a:avLst/>
          </a:prstGeom>
        </p:spPr>
      </p:pic>
      <p:sp>
        <p:nvSpPr>
          <p:cNvPr id="2" name="Textfeld 1"/>
          <p:cNvSpPr txBox="1"/>
          <p:nvPr/>
        </p:nvSpPr>
        <p:spPr>
          <a:xfrm>
            <a:off x="3061916" y="4365104"/>
            <a:ext cx="5471417" cy="1754326"/>
          </a:xfrm>
          <a:prstGeom prst="rect">
            <a:avLst/>
          </a:prstGeom>
          <a:noFill/>
        </p:spPr>
        <p:txBody>
          <a:bodyPr wrap="square" rtlCol="0">
            <a:spAutoFit/>
          </a:bodyPr>
          <a:lstStyle/>
          <a:p>
            <a:pPr marL="285750" indent="-285750">
              <a:buFont typeface="Arial" panose="020B0604020202020204" pitchFamily="34" charset="0"/>
              <a:buChar char="•"/>
            </a:pPr>
            <a:r>
              <a:rPr lang="de-CH" dirty="0" err="1" smtClean="0"/>
              <a:t>Severe</a:t>
            </a:r>
            <a:r>
              <a:rPr lang="de-CH" dirty="0" smtClean="0"/>
              <a:t> </a:t>
            </a:r>
            <a:r>
              <a:rPr lang="de-CH" dirty="0" err="1" smtClean="0"/>
              <a:t>depression</a:t>
            </a:r>
            <a:endParaRPr lang="de-CH" dirty="0"/>
          </a:p>
          <a:p>
            <a:pPr marL="285750" indent="-285750">
              <a:buFont typeface="Arial" panose="020B0604020202020204" pitchFamily="34" charset="0"/>
              <a:buChar char="•"/>
            </a:pPr>
            <a:r>
              <a:rPr lang="de-CH" dirty="0" smtClean="0"/>
              <a:t>Bipolar </a:t>
            </a:r>
            <a:r>
              <a:rPr lang="de-CH" dirty="0" err="1" smtClean="0"/>
              <a:t>disorders</a:t>
            </a:r>
            <a:endParaRPr lang="de-CH" dirty="0" smtClean="0"/>
          </a:p>
          <a:p>
            <a:pPr marL="285750" indent="-285750">
              <a:buFont typeface="Arial" panose="020B0604020202020204" pitchFamily="34" charset="0"/>
              <a:buChar char="•"/>
            </a:pPr>
            <a:r>
              <a:rPr lang="de-CH" dirty="0" smtClean="0"/>
              <a:t>Postpartum </a:t>
            </a:r>
            <a:r>
              <a:rPr lang="de-CH" dirty="0" err="1" smtClean="0"/>
              <a:t>depression</a:t>
            </a:r>
            <a:endParaRPr lang="de-CH" dirty="0" smtClean="0"/>
          </a:p>
          <a:p>
            <a:pPr marL="285750" indent="-285750">
              <a:buFont typeface="Arial" panose="020B0604020202020204" pitchFamily="34" charset="0"/>
              <a:buChar char="•"/>
            </a:pPr>
            <a:r>
              <a:rPr lang="de-CH" dirty="0" smtClean="0"/>
              <a:t>«</a:t>
            </a:r>
            <a:r>
              <a:rPr lang="de-CH" dirty="0" err="1" smtClean="0"/>
              <a:t>Reactive</a:t>
            </a:r>
            <a:r>
              <a:rPr lang="de-CH" dirty="0" smtClean="0"/>
              <a:t> Depression» </a:t>
            </a:r>
            <a:r>
              <a:rPr lang="de-CH" dirty="0" err="1" smtClean="0"/>
              <a:t>triggered</a:t>
            </a:r>
            <a:r>
              <a:rPr lang="de-CH" dirty="0" smtClean="0"/>
              <a:t> </a:t>
            </a:r>
            <a:r>
              <a:rPr lang="de-CH" dirty="0" err="1" smtClean="0"/>
              <a:t>by</a:t>
            </a:r>
            <a:r>
              <a:rPr lang="de-CH" dirty="0" smtClean="0"/>
              <a:t> </a:t>
            </a:r>
            <a:r>
              <a:rPr lang="de-CH" dirty="0" err="1" smtClean="0"/>
              <a:t>social</a:t>
            </a:r>
            <a:r>
              <a:rPr lang="de-CH" dirty="0" smtClean="0"/>
              <a:t> </a:t>
            </a:r>
            <a:r>
              <a:rPr lang="de-CH" dirty="0" err="1" smtClean="0"/>
              <a:t>burden</a:t>
            </a:r>
            <a:r>
              <a:rPr lang="de-CH" dirty="0" smtClean="0"/>
              <a:t> </a:t>
            </a:r>
            <a:r>
              <a:rPr lang="de-CH" dirty="0" err="1" smtClean="0"/>
              <a:t>and</a:t>
            </a:r>
            <a:r>
              <a:rPr lang="de-CH" dirty="0" smtClean="0"/>
              <a:t> interpersonal </a:t>
            </a:r>
            <a:r>
              <a:rPr lang="de-CH" dirty="0" err="1" smtClean="0"/>
              <a:t>conflict</a:t>
            </a:r>
            <a:endParaRPr lang="de-CH"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3307513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Line 5"/>
          <p:cNvSpPr>
            <a:spLocks noChangeShapeType="1"/>
          </p:cNvSpPr>
          <p:nvPr/>
        </p:nvSpPr>
        <p:spPr bwMode="auto">
          <a:xfrm>
            <a:off x="1539875" y="1700213"/>
            <a:ext cx="6642100" cy="0"/>
          </a:xfrm>
          <a:prstGeom prst="line">
            <a:avLst/>
          </a:prstGeom>
          <a:noFill/>
          <a:ln w="76200">
            <a:solidFill>
              <a:schemeClr val="bg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5363" name="Titel 3"/>
          <p:cNvSpPr>
            <a:spLocks noGrp="1"/>
          </p:cNvSpPr>
          <p:nvPr>
            <p:ph type="title"/>
          </p:nvPr>
        </p:nvSpPr>
        <p:spPr>
          <a:xfrm>
            <a:off x="485775" y="333375"/>
            <a:ext cx="8750300" cy="1150938"/>
          </a:xfrm>
        </p:spPr>
        <p:txBody>
          <a:bodyPr/>
          <a:lstStyle/>
          <a:p>
            <a:pPr eaLnBrk="1" hangingPunct="1"/>
            <a:r>
              <a:rPr lang="de-CH" altLang="de-DE" smtClean="0"/>
              <a:t>Spectrum of mood disturbance</a:t>
            </a:r>
          </a:p>
        </p:txBody>
      </p:sp>
      <p:sp>
        <p:nvSpPr>
          <p:cNvPr id="5" name="Inhaltsplatzhalter 4"/>
          <p:cNvSpPr>
            <a:spLocks noGrp="1"/>
          </p:cNvSpPr>
          <p:nvPr>
            <p:ph idx="1"/>
          </p:nvPr>
        </p:nvSpPr>
        <p:spPr>
          <a:xfrm>
            <a:off x="485775" y="1700213"/>
            <a:ext cx="8750300" cy="4425950"/>
          </a:xfrm>
        </p:spPr>
        <p:txBody>
          <a:bodyPr rtlCol="0">
            <a:normAutofit lnSpcReduction="10000"/>
          </a:bodyPr>
          <a:lstStyle/>
          <a:p>
            <a:pPr marL="0" indent="0" algn="ctr" eaLnBrk="1" fontAlgn="auto" hangingPunct="1">
              <a:spcAft>
                <a:spcPts val="0"/>
              </a:spcAft>
              <a:buFont typeface="Wingdings" pitchFamily="2" charset="2"/>
              <a:buNone/>
              <a:defRPr/>
            </a:pPr>
            <a:r>
              <a:rPr lang="en-US" dirty="0" smtClean="0">
                <a:solidFill>
                  <a:schemeClr val="accent2">
                    <a:lumMod val="75000"/>
                  </a:schemeClr>
                </a:solidFill>
              </a:rPr>
              <a:t>Mild </a:t>
            </a:r>
            <a:r>
              <a:rPr lang="en-US" dirty="0">
                <a:solidFill>
                  <a:schemeClr val="accent2">
                    <a:lumMod val="75000"/>
                  </a:schemeClr>
                </a:solidFill>
              </a:rPr>
              <a:t>			thru to 			</a:t>
            </a:r>
            <a:r>
              <a:rPr lang="en-US" dirty="0" smtClean="0">
                <a:solidFill>
                  <a:schemeClr val="accent2">
                    <a:lumMod val="75000"/>
                  </a:schemeClr>
                </a:solidFill>
              </a:rPr>
              <a:t>Severe</a:t>
            </a:r>
          </a:p>
          <a:p>
            <a:pPr marL="0" indent="0" algn="ctr" eaLnBrk="1" fontAlgn="auto" hangingPunct="1">
              <a:spcAft>
                <a:spcPts val="0"/>
              </a:spcAft>
              <a:buFont typeface="Wingdings" pitchFamily="2" charset="2"/>
              <a:buNone/>
              <a:defRPr/>
            </a:pPr>
            <a:r>
              <a:rPr lang="en-US" dirty="0" smtClean="0">
                <a:solidFill>
                  <a:schemeClr val="accent2">
                    <a:lumMod val="75000"/>
                  </a:schemeClr>
                </a:solidFill>
              </a:rPr>
              <a:t/>
            </a:r>
            <a:br>
              <a:rPr lang="en-US" dirty="0" smtClean="0">
                <a:solidFill>
                  <a:schemeClr val="accent2">
                    <a:lumMod val="75000"/>
                  </a:schemeClr>
                </a:solidFill>
              </a:rPr>
            </a:br>
            <a:r>
              <a:rPr lang="en-US" dirty="0" smtClean="0">
                <a:solidFill>
                  <a:schemeClr val="accent2">
                    <a:lumMod val="75000"/>
                  </a:schemeClr>
                </a:solidFill>
              </a:rPr>
              <a:t>Transience    thru </a:t>
            </a:r>
            <a:r>
              <a:rPr lang="en-US" dirty="0">
                <a:solidFill>
                  <a:schemeClr val="accent2">
                    <a:lumMod val="75000"/>
                  </a:schemeClr>
                </a:solidFill>
              </a:rPr>
              <a:t>to </a:t>
            </a:r>
            <a:r>
              <a:rPr lang="en-US" dirty="0" smtClean="0">
                <a:solidFill>
                  <a:schemeClr val="accent2">
                    <a:lumMod val="75000"/>
                  </a:schemeClr>
                </a:solidFill>
              </a:rPr>
              <a:t> Persistence</a:t>
            </a:r>
          </a:p>
          <a:p>
            <a:pPr eaLnBrk="1" fontAlgn="auto" hangingPunct="1">
              <a:lnSpc>
                <a:spcPct val="130000"/>
              </a:lnSpc>
              <a:spcAft>
                <a:spcPts val="0"/>
              </a:spcAft>
              <a:buClr>
                <a:srgbClr val="FFFF00"/>
              </a:buClr>
              <a:buSzPct val="75000"/>
              <a:buFont typeface="Wingdings" pitchFamily="2" charset="2"/>
              <a:buNone/>
              <a:defRPr/>
            </a:pPr>
            <a:endParaRPr lang="en-US" dirty="0">
              <a:solidFill>
                <a:schemeClr val="accent2">
                  <a:lumMod val="75000"/>
                </a:schemeClr>
              </a:solidFill>
            </a:endParaRPr>
          </a:p>
          <a:p>
            <a:pPr eaLnBrk="1" fontAlgn="auto" hangingPunct="1">
              <a:lnSpc>
                <a:spcPct val="130000"/>
              </a:lnSpc>
              <a:spcAft>
                <a:spcPts val="0"/>
              </a:spcAft>
              <a:buClr>
                <a:srgbClr val="FFFF00"/>
              </a:buClr>
              <a:buSzPct val="75000"/>
              <a:buFont typeface="Wingdings" pitchFamily="2" charset="2"/>
              <a:buNone/>
              <a:defRPr/>
            </a:pPr>
            <a:r>
              <a:rPr lang="en-US" dirty="0" smtClean="0">
                <a:solidFill>
                  <a:schemeClr val="accent2">
                    <a:lumMod val="75000"/>
                  </a:schemeClr>
                </a:solidFill>
              </a:rPr>
              <a:t>Continuous </a:t>
            </a:r>
            <a:r>
              <a:rPr lang="en-US" dirty="0">
                <a:solidFill>
                  <a:schemeClr val="accent2">
                    <a:lumMod val="75000"/>
                  </a:schemeClr>
                </a:solidFill>
              </a:rPr>
              <a:t>distribution in population</a:t>
            </a:r>
          </a:p>
          <a:p>
            <a:pPr eaLnBrk="1" fontAlgn="auto" hangingPunct="1">
              <a:lnSpc>
                <a:spcPct val="90000"/>
              </a:lnSpc>
              <a:spcAft>
                <a:spcPts val="0"/>
              </a:spcAft>
              <a:buClr>
                <a:srgbClr val="FFFF00"/>
              </a:buClr>
              <a:buSzPct val="75000"/>
              <a:buFont typeface="Wingdings" pitchFamily="2" charset="2"/>
              <a:buNone/>
              <a:defRPr/>
            </a:pPr>
            <a:r>
              <a:rPr lang="en-US" dirty="0" smtClean="0">
                <a:solidFill>
                  <a:schemeClr val="accent2">
                    <a:lumMod val="75000"/>
                  </a:schemeClr>
                </a:solidFill>
              </a:rPr>
              <a:t>Clinically </a:t>
            </a:r>
            <a:r>
              <a:rPr lang="en-US" dirty="0">
                <a:solidFill>
                  <a:schemeClr val="accent2">
                    <a:lumMod val="75000"/>
                  </a:schemeClr>
                </a:solidFill>
              </a:rPr>
              <a:t>significant when:</a:t>
            </a:r>
          </a:p>
          <a:p>
            <a:pPr eaLnBrk="1" fontAlgn="auto" hangingPunct="1">
              <a:lnSpc>
                <a:spcPct val="90000"/>
              </a:lnSpc>
              <a:spcAft>
                <a:spcPts val="0"/>
              </a:spcAft>
              <a:buClr>
                <a:srgbClr val="FFFF00"/>
              </a:buClr>
              <a:buSzPct val="75000"/>
              <a:buFont typeface="Wingdings" pitchFamily="2" charset="2"/>
              <a:buNone/>
              <a:defRPr/>
            </a:pPr>
            <a:r>
              <a:rPr lang="en-US" dirty="0">
                <a:solidFill>
                  <a:schemeClr val="accent2">
                    <a:lumMod val="75000"/>
                  </a:schemeClr>
                </a:solidFill>
              </a:rPr>
              <a:t>	(1) interferes with normal activities</a:t>
            </a:r>
          </a:p>
          <a:p>
            <a:pPr eaLnBrk="1" fontAlgn="auto" hangingPunct="1">
              <a:lnSpc>
                <a:spcPct val="90000"/>
              </a:lnSpc>
              <a:spcAft>
                <a:spcPts val="0"/>
              </a:spcAft>
              <a:buClr>
                <a:srgbClr val="FFFF00"/>
              </a:buClr>
              <a:buSzPct val="75000"/>
              <a:buFont typeface="Wingdings" pitchFamily="2" charset="2"/>
              <a:buNone/>
              <a:defRPr/>
            </a:pPr>
            <a:r>
              <a:rPr lang="en-US" dirty="0">
                <a:solidFill>
                  <a:schemeClr val="accent2">
                    <a:lumMod val="75000"/>
                  </a:schemeClr>
                </a:solidFill>
              </a:rPr>
              <a:t>	(2) persists for min. 2 weeks</a:t>
            </a:r>
          </a:p>
          <a:p>
            <a:pPr eaLnBrk="1" fontAlgn="auto" hangingPunct="1">
              <a:lnSpc>
                <a:spcPct val="90000"/>
              </a:lnSpc>
              <a:spcAft>
                <a:spcPts val="0"/>
              </a:spcAft>
              <a:buClr>
                <a:srgbClr val="FFFF00"/>
              </a:buClr>
              <a:buSzPct val="75000"/>
              <a:buFont typeface="Wingdings" pitchFamily="2" charset="2"/>
              <a:buNone/>
              <a:defRPr/>
            </a:pPr>
            <a:r>
              <a:rPr lang="en-US" dirty="0" smtClean="0">
                <a:solidFill>
                  <a:schemeClr val="accent2">
                    <a:lumMod val="75000"/>
                  </a:schemeClr>
                </a:solidFill>
              </a:rPr>
              <a:t>Diagnosis </a:t>
            </a:r>
            <a:r>
              <a:rPr lang="en-US" dirty="0">
                <a:solidFill>
                  <a:schemeClr val="accent2">
                    <a:lumMod val="75000"/>
                  </a:schemeClr>
                </a:solidFill>
              </a:rPr>
              <a:t>of depression / depressive disorder</a:t>
            </a:r>
          </a:p>
          <a:p>
            <a:pPr eaLnBrk="1" fontAlgn="auto" hangingPunct="1">
              <a:lnSpc>
                <a:spcPct val="90000"/>
              </a:lnSpc>
              <a:spcAft>
                <a:spcPts val="0"/>
              </a:spcAft>
              <a:buClr>
                <a:srgbClr val="FFFF00"/>
              </a:buClr>
              <a:buSzPct val="75000"/>
              <a:buFont typeface="Wingdings" pitchFamily="2" charset="2"/>
              <a:buNone/>
              <a:defRPr/>
            </a:pPr>
            <a:r>
              <a:rPr lang="en-US" dirty="0">
                <a:solidFill>
                  <a:schemeClr val="accent2">
                    <a:lumMod val="75000"/>
                  </a:schemeClr>
                </a:solidFill>
              </a:rPr>
              <a:t>	“Persistent &amp; pervasive low mood”</a:t>
            </a:r>
          </a:p>
          <a:p>
            <a:pPr eaLnBrk="1" fontAlgn="auto" hangingPunct="1">
              <a:lnSpc>
                <a:spcPct val="90000"/>
              </a:lnSpc>
              <a:spcAft>
                <a:spcPts val="0"/>
              </a:spcAft>
              <a:buClr>
                <a:srgbClr val="FFFF00"/>
              </a:buClr>
              <a:buSzPct val="75000"/>
              <a:buFont typeface="Wingdings" pitchFamily="2" charset="2"/>
              <a:buNone/>
              <a:defRPr/>
            </a:pPr>
            <a:r>
              <a:rPr lang="en-US" dirty="0">
                <a:solidFill>
                  <a:schemeClr val="accent2">
                    <a:lumMod val="75000"/>
                  </a:schemeClr>
                </a:solidFill>
              </a:rPr>
              <a:t>	“Loss of interest or pleasure in activities”</a:t>
            </a:r>
          </a:p>
          <a:p>
            <a:pPr eaLnBrk="1" fontAlgn="auto" hangingPunct="1">
              <a:lnSpc>
                <a:spcPct val="90000"/>
              </a:lnSpc>
              <a:spcAft>
                <a:spcPts val="0"/>
              </a:spcAft>
              <a:buClr>
                <a:srgbClr val="FFFF00"/>
              </a:buClr>
              <a:buSzPct val="75000"/>
              <a:buFont typeface="Wingdings" pitchFamily="2" charset="2"/>
              <a:buNone/>
              <a:defRPr/>
            </a:pPr>
            <a:endParaRPr lang="en-US" dirty="0">
              <a:solidFill>
                <a:schemeClr val="accent2">
                  <a:lumMod val="75000"/>
                </a:schemeClr>
              </a:solidFill>
            </a:endParaRPr>
          </a:p>
          <a:p>
            <a:pPr marL="0" indent="0" eaLnBrk="1" fontAlgn="auto" hangingPunct="1">
              <a:spcAft>
                <a:spcPts val="0"/>
              </a:spcAft>
              <a:buFont typeface="Wingdings" pitchFamily="2" charset="2"/>
              <a:buNone/>
              <a:defRPr/>
            </a:pPr>
            <a:endParaRPr lang="de-CH" dirty="0">
              <a:solidFill>
                <a:schemeClr val="accent2">
                  <a:lumMod val="75000"/>
                </a:schemeClr>
              </a:solidFill>
            </a:endParaRPr>
          </a:p>
        </p:txBody>
      </p:sp>
      <p:cxnSp>
        <p:nvCxnSpPr>
          <p:cNvPr id="15365" name="Gerade Verbindung 6"/>
          <p:cNvCxnSpPr>
            <a:cxnSpLocks noChangeShapeType="1"/>
          </p:cNvCxnSpPr>
          <p:nvPr/>
        </p:nvCxnSpPr>
        <p:spPr bwMode="auto">
          <a:xfrm>
            <a:off x="1951038" y="2133600"/>
            <a:ext cx="5819775" cy="0"/>
          </a:xfrm>
          <a:prstGeom prst="line">
            <a:avLst/>
          </a:prstGeom>
          <a:noFill/>
          <a:ln w="76200" algn="ctr">
            <a:solidFill>
              <a:srgbClr val="FFC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1"/>
          <p:cNvSpPr>
            <a:spLocks noGrp="1" noChangeArrowheads="1"/>
          </p:cNvSpPr>
          <p:nvPr>
            <p:ph type="title"/>
          </p:nvPr>
        </p:nvSpPr>
        <p:spPr>
          <a:xfrm>
            <a:off x="485775" y="333375"/>
            <a:ext cx="8750300" cy="1150938"/>
          </a:xfrm>
        </p:spPr>
        <p:txBody>
          <a:bodyPr/>
          <a:lstStyle/>
          <a:p>
            <a:pPr eaLnBrk="1" hangingPunct="1"/>
            <a:r>
              <a:rPr lang="de-DE" altLang="de-DE" smtClean="0">
                <a:solidFill>
                  <a:srgbClr val="000099"/>
                </a:solidFill>
              </a:rPr>
              <a:t>Basic Symptoms</a:t>
            </a:r>
            <a:endParaRPr lang="en-US" altLang="de-DE" smtClean="0">
              <a:solidFill>
                <a:schemeClr val="tx1"/>
              </a:solidFill>
            </a:endParaRPr>
          </a:p>
        </p:txBody>
      </p:sp>
      <p:sp>
        <p:nvSpPr>
          <p:cNvPr id="19459" name="Rectangle 12"/>
          <p:cNvSpPr>
            <a:spLocks noGrp="1" noChangeArrowheads="1"/>
          </p:cNvSpPr>
          <p:nvPr>
            <p:ph type="body" idx="1"/>
          </p:nvPr>
        </p:nvSpPr>
        <p:spPr>
          <a:xfrm>
            <a:off x="485775" y="1700213"/>
            <a:ext cx="8750300" cy="4425950"/>
          </a:xfrm>
        </p:spPr>
        <p:txBody>
          <a:bodyPr/>
          <a:lstStyle/>
          <a:p>
            <a:pPr eaLnBrk="1" hangingPunct="1"/>
            <a:r>
              <a:rPr lang="de-DE" altLang="de-DE" b="1" smtClean="0"/>
              <a:t>Depressed Mood</a:t>
            </a:r>
            <a:r>
              <a:rPr lang="de-DE" altLang="de-DE" smtClean="0"/>
              <a:t> (</a:t>
            </a:r>
            <a:r>
              <a:rPr lang="fr-CH" altLang="de-DE" smtClean="0"/>
              <a:t>loss of interest or pleasure, feelings of guilt or low self-worth)</a:t>
            </a:r>
            <a:endParaRPr lang="de-DE" altLang="de-DE" smtClean="0"/>
          </a:p>
          <a:p>
            <a:pPr eaLnBrk="1" hangingPunct="1"/>
            <a:r>
              <a:rPr lang="de-DE" altLang="de-DE" b="1" smtClean="0"/>
              <a:t>Physical complaints</a:t>
            </a:r>
            <a:r>
              <a:rPr lang="de-DE" altLang="de-DE" smtClean="0"/>
              <a:t> (lack of energy and initiative, </a:t>
            </a:r>
            <a:r>
              <a:rPr lang="fr-CH" altLang="de-DE" smtClean="0"/>
              <a:t>disturbed sleep or appetite</a:t>
            </a:r>
            <a:r>
              <a:rPr lang="de-DE" altLang="de-DE" smtClean="0"/>
              <a:t>) </a:t>
            </a:r>
          </a:p>
          <a:p>
            <a:pPr eaLnBrk="1" hangingPunct="1"/>
            <a:r>
              <a:rPr lang="de-DE" altLang="de-DE" b="1" smtClean="0"/>
              <a:t>Cognitive disorders</a:t>
            </a:r>
            <a:r>
              <a:rPr lang="de-DE" altLang="de-DE" smtClean="0"/>
              <a:t> ( lack of concentration, difficulties in planning and decision making)</a:t>
            </a:r>
          </a:p>
          <a:p>
            <a:pPr eaLnBrk="1" hangingPunct="1"/>
            <a:r>
              <a:rPr lang="de-DE" altLang="de-DE" b="1" smtClean="0"/>
              <a:t>Psychomotor</a:t>
            </a:r>
            <a:r>
              <a:rPr lang="de-DE" altLang="de-DE" smtClean="0"/>
              <a:t> retardation or excitation</a:t>
            </a:r>
            <a:endParaRPr lang="en-US" altLang="de-DE"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8"/>
          <p:cNvSpPr>
            <a:spLocks noGrp="1" noChangeArrowheads="1"/>
          </p:cNvSpPr>
          <p:nvPr>
            <p:ph type="title"/>
          </p:nvPr>
        </p:nvSpPr>
        <p:spPr>
          <a:xfrm>
            <a:off x="728663" y="269776"/>
            <a:ext cx="8264525" cy="1143000"/>
          </a:xfrm>
        </p:spPr>
        <p:txBody>
          <a:bodyPr/>
          <a:lstStyle/>
          <a:p>
            <a:pPr eaLnBrk="1" hangingPunct="1"/>
            <a:r>
              <a:rPr lang="de-DE" altLang="de-DE" dirty="0" err="1" smtClean="0">
                <a:solidFill>
                  <a:srgbClr val="000099"/>
                </a:solidFill>
              </a:rPr>
              <a:t>Depressed</a:t>
            </a:r>
            <a:r>
              <a:rPr lang="de-DE" altLang="de-DE" dirty="0" smtClean="0">
                <a:solidFill>
                  <a:srgbClr val="000099"/>
                </a:solidFill>
              </a:rPr>
              <a:t> </a:t>
            </a:r>
            <a:r>
              <a:rPr lang="de-DE" altLang="de-DE" dirty="0" err="1" smtClean="0">
                <a:solidFill>
                  <a:srgbClr val="000099"/>
                </a:solidFill>
              </a:rPr>
              <a:t>Mood</a:t>
            </a:r>
            <a:endParaRPr lang="en-US" altLang="de-DE" dirty="0" smtClean="0">
              <a:solidFill>
                <a:srgbClr val="000099"/>
              </a:solidFill>
            </a:endParaRPr>
          </a:p>
        </p:txBody>
      </p:sp>
      <p:sp>
        <p:nvSpPr>
          <p:cNvPr id="20483" name="Rectangle 17"/>
          <p:cNvSpPr>
            <a:spLocks noGrp="1" noChangeArrowheads="1"/>
          </p:cNvSpPr>
          <p:nvPr>
            <p:ph type="body" sz="half" idx="2"/>
          </p:nvPr>
        </p:nvSpPr>
        <p:spPr>
          <a:xfrm>
            <a:off x="5021263" y="1557338"/>
            <a:ext cx="4051300" cy="4538662"/>
          </a:xfrm>
        </p:spPr>
        <p:txBody>
          <a:bodyPr/>
          <a:lstStyle/>
          <a:p>
            <a:pPr eaLnBrk="1" hangingPunct="1"/>
            <a:r>
              <a:rPr lang="de-DE" altLang="de-DE" smtClean="0"/>
              <a:t>Loss of pleasure</a:t>
            </a:r>
          </a:p>
          <a:p>
            <a:pPr eaLnBrk="1" hangingPunct="1"/>
            <a:r>
              <a:rPr lang="de-DE" altLang="de-DE" smtClean="0"/>
              <a:t>Deep „vital“ sadness</a:t>
            </a:r>
          </a:p>
          <a:p>
            <a:pPr eaLnBrk="1" hangingPunct="1"/>
            <a:r>
              <a:rPr lang="de-DE" altLang="de-DE" smtClean="0"/>
              <a:t>Loss of feelings</a:t>
            </a:r>
          </a:p>
          <a:p>
            <a:pPr eaLnBrk="1" hangingPunct="1"/>
            <a:r>
              <a:rPr lang="de-DE" altLang="de-DE" smtClean="0"/>
              <a:t>Feeling empty</a:t>
            </a:r>
          </a:p>
          <a:p>
            <a:pPr eaLnBrk="1" hangingPunct="1"/>
            <a:r>
              <a:rPr lang="de-DE" altLang="de-DE" smtClean="0"/>
              <a:t>Dysphoria / anger</a:t>
            </a:r>
          </a:p>
          <a:p>
            <a:pPr eaLnBrk="1" hangingPunct="1"/>
            <a:r>
              <a:rPr lang="de-DE" altLang="de-DE" smtClean="0"/>
              <a:t>Feelings of guilt</a:t>
            </a:r>
          </a:p>
          <a:p>
            <a:pPr eaLnBrk="1" hangingPunct="1"/>
            <a:r>
              <a:rPr lang="de-DE" altLang="de-DE" smtClean="0"/>
              <a:t>Hopelessness	</a:t>
            </a:r>
          </a:p>
          <a:p>
            <a:pPr eaLnBrk="1" hangingPunct="1"/>
            <a:r>
              <a:rPr lang="de-DE" altLang="de-DE" smtClean="0"/>
              <a:t>Anxiety</a:t>
            </a:r>
            <a:endParaRPr lang="en-US" altLang="de-DE" smtClean="0"/>
          </a:p>
        </p:txBody>
      </p:sp>
      <p:pic>
        <p:nvPicPr>
          <p:cNvPr id="20484" name="Picture 20" descr="afr_woman_sad"/>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t="2429"/>
          <a:stretch>
            <a:fillRect/>
          </a:stretch>
        </p:blipFill>
        <p:spPr>
          <a:xfrm>
            <a:off x="879475" y="1698625"/>
            <a:ext cx="4051300" cy="278765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2"/>
          <p:cNvSpPr>
            <a:spLocks noGrp="1"/>
          </p:cNvSpPr>
          <p:nvPr>
            <p:ph type="title"/>
          </p:nvPr>
        </p:nvSpPr>
        <p:spPr>
          <a:xfrm>
            <a:off x="485775" y="333375"/>
            <a:ext cx="8750300" cy="1150938"/>
          </a:xfrm>
        </p:spPr>
        <p:txBody>
          <a:bodyPr/>
          <a:lstStyle/>
          <a:p>
            <a:pPr eaLnBrk="1" hangingPunct="1"/>
            <a:r>
              <a:rPr lang="de-CH" altLang="de-DE" dirty="0" smtClean="0"/>
              <a:t>Mental </a:t>
            </a:r>
            <a:r>
              <a:rPr lang="de-CH" altLang="de-DE" dirty="0" err="1" smtClean="0"/>
              <a:t>Health</a:t>
            </a:r>
            <a:r>
              <a:rPr lang="de-CH" altLang="de-DE" dirty="0" smtClean="0"/>
              <a:t> </a:t>
            </a:r>
            <a:r>
              <a:rPr lang="de-CH" altLang="de-DE" dirty="0" err="1" smtClean="0"/>
              <a:t>problems</a:t>
            </a:r>
            <a:r>
              <a:rPr lang="de-CH" altLang="de-DE" dirty="0" smtClean="0"/>
              <a:t> – </a:t>
            </a:r>
            <a:r>
              <a:rPr lang="de-CH" altLang="de-DE" dirty="0" err="1" smtClean="0"/>
              <a:t>growing</a:t>
            </a:r>
            <a:r>
              <a:rPr lang="de-CH" altLang="de-DE" dirty="0" smtClean="0"/>
              <a:t> </a:t>
            </a:r>
            <a:r>
              <a:rPr lang="de-CH" altLang="de-DE" dirty="0" err="1" smtClean="0"/>
              <a:t>concern</a:t>
            </a:r>
            <a:endParaRPr lang="de-CH" altLang="de-DE" dirty="0" smtClean="0"/>
          </a:p>
        </p:txBody>
      </p:sp>
      <p:sp>
        <p:nvSpPr>
          <p:cNvPr id="9219" name="Inhaltsplatzhalter 3"/>
          <p:cNvSpPr>
            <a:spLocks noGrp="1"/>
          </p:cNvSpPr>
          <p:nvPr>
            <p:ph idx="1"/>
          </p:nvPr>
        </p:nvSpPr>
        <p:spPr>
          <a:xfrm>
            <a:off x="485775" y="1700213"/>
            <a:ext cx="8750300" cy="4425950"/>
          </a:xfrm>
        </p:spPr>
        <p:txBody>
          <a:bodyPr/>
          <a:lstStyle/>
          <a:p>
            <a:pPr eaLnBrk="1" hangingPunct="1"/>
            <a:r>
              <a:rPr lang="de-CH" altLang="de-DE" dirty="0" smtClean="0"/>
              <a:t>WHO: Depression </a:t>
            </a:r>
            <a:r>
              <a:rPr lang="de-CH" altLang="de-DE" dirty="0" err="1" smtClean="0"/>
              <a:t>is</a:t>
            </a:r>
            <a:r>
              <a:rPr lang="de-CH" altLang="de-DE" dirty="0" smtClean="0"/>
              <a:t> a </a:t>
            </a:r>
            <a:r>
              <a:rPr lang="de-CH" altLang="de-DE" dirty="0" err="1" smtClean="0"/>
              <a:t>hidden</a:t>
            </a:r>
            <a:r>
              <a:rPr lang="de-CH" altLang="de-DE" dirty="0" smtClean="0"/>
              <a:t> </a:t>
            </a:r>
            <a:r>
              <a:rPr lang="de-CH" altLang="de-DE" dirty="0" err="1" smtClean="0"/>
              <a:t>burden</a:t>
            </a:r>
            <a:r>
              <a:rPr lang="de-CH" altLang="de-DE" dirty="0" smtClean="0"/>
              <a:t>, </a:t>
            </a:r>
            <a:r>
              <a:rPr lang="de-CH" altLang="de-DE" dirty="0" err="1" smtClean="0"/>
              <a:t>affecting</a:t>
            </a:r>
            <a:r>
              <a:rPr lang="de-CH" altLang="de-DE" dirty="0" smtClean="0"/>
              <a:t> </a:t>
            </a:r>
            <a:r>
              <a:rPr lang="de-CH" altLang="de-DE" dirty="0" err="1" smtClean="0"/>
              <a:t>around</a:t>
            </a:r>
            <a:r>
              <a:rPr lang="de-CH" altLang="de-DE" dirty="0" smtClean="0"/>
              <a:t> 350 </a:t>
            </a:r>
            <a:r>
              <a:rPr lang="de-CH" altLang="de-DE" dirty="0" err="1" smtClean="0"/>
              <a:t>million</a:t>
            </a:r>
            <a:r>
              <a:rPr lang="de-CH" altLang="de-DE" dirty="0" smtClean="0"/>
              <a:t> </a:t>
            </a:r>
            <a:r>
              <a:rPr lang="de-CH" altLang="de-DE" dirty="0" err="1" smtClean="0"/>
              <a:t>people</a:t>
            </a:r>
            <a:r>
              <a:rPr lang="de-CH" altLang="de-DE" dirty="0" smtClean="0"/>
              <a:t> </a:t>
            </a:r>
            <a:r>
              <a:rPr lang="de-CH" altLang="de-DE" dirty="0" err="1" smtClean="0"/>
              <a:t>around</a:t>
            </a:r>
            <a:r>
              <a:rPr lang="de-CH" altLang="de-DE" dirty="0" smtClean="0"/>
              <a:t> </a:t>
            </a:r>
            <a:r>
              <a:rPr lang="de-CH" altLang="de-DE" dirty="0" err="1" smtClean="0"/>
              <a:t>the</a:t>
            </a:r>
            <a:r>
              <a:rPr lang="de-CH" altLang="de-DE" dirty="0" smtClean="0"/>
              <a:t> </a:t>
            </a:r>
            <a:r>
              <a:rPr lang="de-CH" altLang="de-DE" dirty="0" err="1" smtClean="0"/>
              <a:t>globe</a:t>
            </a:r>
            <a:r>
              <a:rPr lang="de-CH" altLang="de-DE" dirty="0" smtClean="0"/>
              <a:t>. </a:t>
            </a:r>
            <a:r>
              <a:rPr lang="de-CH" altLang="de-DE" dirty="0" err="1" smtClean="0"/>
              <a:t>It</a:t>
            </a:r>
            <a:r>
              <a:rPr lang="de-CH" altLang="de-DE" dirty="0" smtClean="0"/>
              <a:t> </a:t>
            </a:r>
            <a:r>
              <a:rPr lang="de-CH" altLang="de-DE" dirty="0" err="1" smtClean="0"/>
              <a:t>is</a:t>
            </a:r>
            <a:r>
              <a:rPr lang="de-CH" altLang="de-DE" dirty="0" smtClean="0"/>
              <a:t> </a:t>
            </a:r>
            <a:r>
              <a:rPr lang="de-CH" altLang="de-DE" dirty="0" err="1" smtClean="0"/>
              <a:t>the</a:t>
            </a:r>
            <a:r>
              <a:rPr lang="de-CH" altLang="de-DE" dirty="0" smtClean="0"/>
              <a:t> </a:t>
            </a:r>
            <a:r>
              <a:rPr lang="de-CH" altLang="de-DE" dirty="0" err="1" smtClean="0"/>
              <a:t>leading</a:t>
            </a:r>
            <a:r>
              <a:rPr lang="de-CH" altLang="de-DE" dirty="0" smtClean="0"/>
              <a:t> </a:t>
            </a:r>
            <a:r>
              <a:rPr lang="de-CH" altLang="de-DE" dirty="0" err="1" smtClean="0"/>
              <a:t>cause</a:t>
            </a:r>
            <a:r>
              <a:rPr lang="de-CH" altLang="de-DE" dirty="0" smtClean="0"/>
              <a:t> </a:t>
            </a:r>
            <a:r>
              <a:rPr lang="de-CH" altLang="de-DE" dirty="0" err="1" smtClean="0"/>
              <a:t>of</a:t>
            </a:r>
            <a:r>
              <a:rPr lang="de-CH" altLang="de-DE" dirty="0" smtClean="0"/>
              <a:t> </a:t>
            </a:r>
            <a:r>
              <a:rPr lang="de-CH" altLang="de-DE" dirty="0" err="1" smtClean="0"/>
              <a:t>disability</a:t>
            </a:r>
            <a:r>
              <a:rPr lang="de-CH" altLang="de-DE" dirty="0" smtClean="0"/>
              <a:t> </a:t>
            </a:r>
            <a:r>
              <a:rPr lang="de-CH" altLang="de-DE" dirty="0" err="1" smtClean="0"/>
              <a:t>worldwide</a:t>
            </a:r>
            <a:r>
              <a:rPr lang="de-CH" altLang="de-DE" dirty="0" smtClean="0"/>
              <a:t>.</a:t>
            </a:r>
          </a:p>
          <a:p>
            <a:pPr eaLnBrk="1" hangingPunct="1"/>
            <a:r>
              <a:rPr lang="de-CH" altLang="de-DE" dirty="0" err="1" smtClean="0"/>
              <a:t>Patients</a:t>
            </a:r>
            <a:r>
              <a:rPr lang="de-CH" altLang="de-DE" dirty="0" smtClean="0"/>
              <a:t> </a:t>
            </a:r>
            <a:r>
              <a:rPr lang="de-CH" altLang="de-DE" dirty="0" err="1" smtClean="0"/>
              <a:t>tell</a:t>
            </a:r>
            <a:r>
              <a:rPr lang="de-CH" altLang="de-DE" dirty="0" smtClean="0"/>
              <a:t> </a:t>
            </a:r>
            <a:r>
              <a:rPr lang="de-CH" altLang="de-DE" dirty="0" err="1" smtClean="0"/>
              <a:t>their</a:t>
            </a:r>
            <a:r>
              <a:rPr lang="de-CH" altLang="de-DE" dirty="0" smtClean="0"/>
              <a:t> </a:t>
            </a:r>
            <a:r>
              <a:rPr lang="de-CH" altLang="de-DE" dirty="0" err="1" smtClean="0"/>
              <a:t>stories</a:t>
            </a:r>
            <a:r>
              <a:rPr lang="de-CH" altLang="de-DE" dirty="0" smtClean="0"/>
              <a:t> – in </a:t>
            </a:r>
            <a:r>
              <a:rPr lang="de-CH" altLang="de-DE" dirty="0" err="1" smtClean="0"/>
              <a:t>our</a:t>
            </a:r>
            <a:r>
              <a:rPr lang="de-CH" altLang="de-DE" dirty="0" smtClean="0"/>
              <a:t> </a:t>
            </a:r>
            <a:r>
              <a:rPr lang="de-CH" altLang="de-DE" dirty="0" err="1" smtClean="0"/>
              <a:t>hospitals</a:t>
            </a:r>
            <a:r>
              <a:rPr lang="de-CH" altLang="de-DE" dirty="0" smtClean="0"/>
              <a:t>, </a:t>
            </a:r>
            <a:r>
              <a:rPr lang="de-CH" altLang="de-DE" dirty="0" err="1" smtClean="0"/>
              <a:t>outpatient</a:t>
            </a:r>
            <a:r>
              <a:rPr lang="de-CH" altLang="de-DE" dirty="0" smtClean="0"/>
              <a:t> </a:t>
            </a:r>
            <a:r>
              <a:rPr lang="de-CH" altLang="de-DE" dirty="0" err="1" smtClean="0"/>
              <a:t>departments</a:t>
            </a:r>
            <a:r>
              <a:rPr lang="de-CH" altLang="de-DE" dirty="0" smtClean="0"/>
              <a:t>, at </a:t>
            </a:r>
            <a:r>
              <a:rPr lang="de-CH" altLang="de-DE" dirty="0" err="1" smtClean="0"/>
              <a:t>the</a:t>
            </a:r>
            <a:r>
              <a:rPr lang="de-CH" altLang="de-DE" dirty="0" smtClean="0"/>
              <a:t> </a:t>
            </a:r>
            <a:r>
              <a:rPr lang="de-CH" altLang="de-DE" dirty="0" err="1" smtClean="0"/>
              <a:t>church</a:t>
            </a:r>
            <a:r>
              <a:rPr lang="de-CH" altLang="de-DE" dirty="0" smtClean="0"/>
              <a:t> </a:t>
            </a:r>
            <a:r>
              <a:rPr lang="de-CH" altLang="de-DE" dirty="0" err="1" smtClean="0"/>
              <a:t>doors</a:t>
            </a:r>
            <a:r>
              <a:rPr lang="de-CH" altLang="de-DE" dirty="0" smtClean="0"/>
              <a:t>.</a:t>
            </a:r>
          </a:p>
          <a:p>
            <a:pPr eaLnBrk="1" hangingPunct="1"/>
            <a:endParaRPr lang="de-CH" altLang="de-DE" dirty="0"/>
          </a:p>
          <a:p>
            <a:pPr eaLnBrk="1" hangingPunct="1"/>
            <a:r>
              <a:rPr lang="de-CH" altLang="de-DE" dirty="0" smtClean="0"/>
              <a:t>Major Mental </a:t>
            </a:r>
            <a:r>
              <a:rPr lang="de-CH" altLang="de-DE" dirty="0" err="1" smtClean="0"/>
              <a:t>Health</a:t>
            </a:r>
            <a:r>
              <a:rPr lang="de-CH" altLang="de-DE" dirty="0" smtClean="0"/>
              <a:t> Problems:  </a:t>
            </a:r>
            <a:r>
              <a:rPr lang="de-CH" altLang="de-DE" dirty="0" err="1" smtClean="0"/>
              <a:t>more</a:t>
            </a:r>
            <a:r>
              <a:rPr lang="de-CH" altLang="de-DE" dirty="0" smtClean="0"/>
              <a:t> </a:t>
            </a:r>
            <a:r>
              <a:rPr lang="de-CH" altLang="de-DE" dirty="0" err="1" smtClean="0"/>
              <a:t>than</a:t>
            </a:r>
            <a:r>
              <a:rPr lang="de-CH" altLang="de-DE" dirty="0" smtClean="0"/>
              <a:t> 10 % </a:t>
            </a:r>
            <a:r>
              <a:rPr lang="de-CH" altLang="de-DE" dirty="0" err="1" smtClean="0"/>
              <a:t>of</a:t>
            </a:r>
            <a:r>
              <a:rPr lang="de-CH" altLang="de-DE" dirty="0" smtClean="0"/>
              <a:t> </a:t>
            </a:r>
            <a:r>
              <a:rPr lang="de-CH" altLang="de-DE" dirty="0" err="1" smtClean="0"/>
              <a:t>the</a:t>
            </a:r>
            <a:r>
              <a:rPr lang="de-CH" altLang="de-DE" dirty="0" smtClean="0"/>
              <a:t> </a:t>
            </a:r>
            <a:r>
              <a:rPr lang="de-CH" altLang="de-DE" dirty="0" err="1" smtClean="0"/>
              <a:t>population</a:t>
            </a:r>
            <a:endParaRPr lang="de-CH" altLang="de-DE" dirty="0" smtClean="0"/>
          </a:p>
          <a:p>
            <a:pPr eaLnBrk="1" hangingPunct="1"/>
            <a:endParaRPr lang="de-CH" altLang="de-DE" dirty="0" smtClean="0"/>
          </a:p>
        </p:txBody>
      </p:sp>
      <p:sp>
        <p:nvSpPr>
          <p:cNvPr id="9220" name="Foliennummernplatzhalter 1"/>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defRPr/>
            </a:pPr>
            <a:fld id="{D20A2823-A85F-4ABE-A7B9-7EB9E04E8859}" type="slidenum">
              <a:rPr lang="en-US" smtClean="0">
                <a:solidFill>
                  <a:schemeClr val="bg1"/>
                </a:solidFill>
                <a:latin typeface="Calibri" pitchFamily="34" charset="0"/>
              </a:rPr>
              <a:pPr fontAlgn="base">
                <a:spcBef>
                  <a:spcPct val="0"/>
                </a:spcBef>
                <a:spcAft>
                  <a:spcPct val="0"/>
                </a:spcAft>
                <a:defRPr/>
              </a:pPr>
              <a:t>2</a:t>
            </a:fld>
            <a:endParaRPr lang="en-US" smtClean="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a:spLocks noGrp="1" noChangeArrowheads="1"/>
          </p:cNvSpPr>
          <p:nvPr>
            <p:ph type="title"/>
          </p:nvPr>
        </p:nvSpPr>
        <p:spPr>
          <a:xfrm>
            <a:off x="728663" y="269776"/>
            <a:ext cx="8264525" cy="1143000"/>
          </a:xfrm>
        </p:spPr>
        <p:txBody>
          <a:bodyPr/>
          <a:lstStyle/>
          <a:p>
            <a:pPr eaLnBrk="1" hangingPunct="1"/>
            <a:r>
              <a:rPr lang="en-US" altLang="de-DE" smtClean="0"/>
              <a:t>Depressive thought patterns</a:t>
            </a:r>
          </a:p>
        </p:txBody>
      </p:sp>
      <p:sp>
        <p:nvSpPr>
          <p:cNvPr id="21507" name="Rectangle 7"/>
          <p:cNvSpPr>
            <a:spLocks noGrp="1" noChangeArrowheads="1"/>
          </p:cNvSpPr>
          <p:nvPr>
            <p:ph type="body" sz="half" idx="2"/>
          </p:nvPr>
        </p:nvSpPr>
        <p:spPr>
          <a:xfrm>
            <a:off x="4356869" y="1557338"/>
            <a:ext cx="5098281" cy="4538662"/>
          </a:xfrm>
        </p:spPr>
        <p:txBody>
          <a:bodyPr/>
          <a:lstStyle/>
          <a:p>
            <a:pPr eaLnBrk="1" hangingPunct="1"/>
            <a:r>
              <a:rPr lang="de-DE" altLang="de-DE" dirty="0" smtClean="0"/>
              <a:t>Overall negative </a:t>
            </a:r>
            <a:r>
              <a:rPr lang="de-DE" altLang="de-DE" dirty="0" err="1" smtClean="0"/>
              <a:t>and</a:t>
            </a:r>
            <a:r>
              <a:rPr lang="de-DE" altLang="de-DE" dirty="0" smtClean="0"/>
              <a:t> </a:t>
            </a:r>
            <a:r>
              <a:rPr lang="de-DE" altLang="de-DE" dirty="0" err="1" smtClean="0"/>
              <a:t>pessimistic</a:t>
            </a:r>
            <a:r>
              <a:rPr lang="de-DE" altLang="de-DE" dirty="0" smtClean="0"/>
              <a:t> </a:t>
            </a:r>
            <a:r>
              <a:rPr lang="de-DE" altLang="de-DE" dirty="0" err="1" smtClean="0"/>
              <a:t>view</a:t>
            </a:r>
            <a:r>
              <a:rPr lang="de-DE" altLang="de-DE" dirty="0" smtClean="0"/>
              <a:t> </a:t>
            </a:r>
            <a:r>
              <a:rPr lang="de-DE" altLang="de-DE" dirty="0" err="1" smtClean="0"/>
              <a:t>of</a:t>
            </a:r>
            <a:r>
              <a:rPr lang="de-DE" altLang="de-DE" dirty="0" smtClean="0"/>
              <a:t> </a:t>
            </a:r>
            <a:r>
              <a:rPr lang="de-DE" altLang="de-DE" dirty="0" err="1" smtClean="0"/>
              <a:t>life</a:t>
            </a:r>
            <a:r>
              <a:rPr lang="de-DE" altLang="de-DE" dirty="0" smtClean="0"/>
              <a:t>.</a:t>
            </a:r>
          </a:p>
          <a:p>
            <a:pPr eaLnBrk="1" hangingPunct="1"/>
            <a:r>
              <a:rPr lang="de-CH" altLang="de-DE" dirty="0" smtClean="0"/>
              <a:t>Problems </a:t>
            </a:r>
            <a:r>
              <a:rPr lang="de-CH" altLang="de-DE" dirty="0" err="1" smtClean="0"/>
              <a:t>concentrating</a:t>
            </a:r>
            <a:r>
              <a:rPr lang="de-CH" altLang="de-DE" dirty="0" smtClean="0"/>
              <a:t> </a:t>
            </a:r>
            <a:r>
              <a:rPr lang="de-CH" altLang="de-DE" dirty="0" err="1" smtClean="0"/>
              <a:t>or</a:t>
            </a:r>
            <a:r>
              <a:rPr lang="de-CH" altLang="de-DE" dirty="0" smtClean="0"/>
              <a:t> </a:t>
            </a:r>
            <a:r>
              <a:rPr lang="de-CH" altLang="de-DE" dirty="0" err="1" smtClean="0"/>
              <a:t>making</a:t>
            </a:r>
            <a:r>
              <a:rPr lang="de-CH" altLang="de-DE" dirty="0" smtClean="0"/>
              <a:t> </a:t>
            </a:r>
            <a:r>
              <a:rPr lang="de-CH" altLang="de-DE" dirty="0" err="1" smtClean="0"/>
              <a:t>decisions</a:t>
            </a:r>
            <a:r>
              <a:rPr lang="de-CH" altLang="de-DE" dirty="0" smtClean="0"/>
              <a:t> </a:t>
            </a:r>
            <a:endParaRPr lang="de-DE" altLang="de-DE" dirty="0" smtClean="0"/>
          </a:p>
          <a:p>
            <a:pPr eaLnBrk="1" hangingPunct="1"/>
            <a:r>
              <a:rPr lang="fr-CH" altLang="de-DE" dirty="0" err="1" smtClean="0"/>
              <a:t>Thoughts</a:t>
            </a:r>
            <a:r>
              <a:rPr lang="fr-CH" altLang="de-DE" dirty="0" smtClean="0"/>
              <a:t> of </a:t>
            </a:r>
            <a:r>
              <a:rPr lang="fr-CH" altLang="de-DE" dirty="0" err="1" smtClean="0"/>
              <a:t>worthlessness</a:t>
            </a:r>
            <a:r>
              <a:rPr lang="fr-CH" altLang="de-DE" dirty="0" smtClean="0"/>
              <a:t> or excessive, </a:t>
            </a:r>
            <a:r>
              <a:rPr lang="fr-CH" altLang="de-DE" dirty="0" err="1" smtClean="0"/>
              <a:t>inappropriate</a:t>
            </a:r>
            <a:r>
              <a:rPr lang="fr-CH" altLang="de-DE" dirty="0" smtClean="0"/>
              <a:t> </a:t>
            </a:r>
            <a:r>
              <a:rPr lang="fr-CH" altLang="de-DE" dirty="0" err="1" smtClean="0"/>
              <a:t>guilt</a:t>
            </a:r>
            <a:r>
              <a:rPr lang="fr-CH" altLang="de-DE" dirty="0" smtClean="0"/>
              <a:t> </a:t>
            </a:r>
            <a:endParaRPr lang="de-CH" altLang="de-DE" dirty="0" smtClean="0"/>
          </a:p>
          <a:p>
            <a:pPr eaLnBrk="1" hangingPunct="1"/>
            <a:r>
              <a:rPr lang="fr-CH" altLang="de-DE" dirty="0" err="1" smtClean="0"/>
              <a:t>Thoughts</a:t>
            </a:r>
            <a:r>
              <a:rPr lang="fr-CH" altLang="de-DE" dirty="0" smtClean="0"/>
              <a:t> of </a:t>
            </a:r>
            <a:r>
              <a:rPr lang="fr-CH" altLang="de-DE" dirty="0" err="1" smtClean="0"/>
              <a:t>death</a:t>
            </a:r>
            <a:r>
              <a:rPr lang="fr-CH" altLang="de-DE" dirty="0" smtClean="0"/>
              <a:t> or suicide, or suicide plans or </a:t>
            </a:r>
            <a:r>
              <a:rPr lang="fr-CH" altLang="de-DE" dirty="0" err="1" smtClean="0"/>
              <a:t>attempts</a:t>
            </a:r>
            <a:r>
              <a:rPr lang="fr-CH" altLang="de-DE" dirty="0" smtClean="0"/>
              <a:t>.</a:t>
            </a:r>
            <a:endParaRPr lang="de-CH" altLang="de-DE" dirty="0" smtClean="0"/>
          </a:p>
          <a:p>
            <a:pPr eaLnBrk="1" hangingPunct="1"/>
            <a:r>
              <a:rPr lang="de-DE" altLang="de-DE" dirty="0" smtClean="0"/>
              <a:t>Depressive </a:t>
            </a:r>
            <a:r>
              <a:rPr lang="de-DE" altLang="de-DE" dirty="0" err="1" smtClean="0"/>
              <a:t>delusions</a:t>
            </a:r>
            <a:r>
              <a:rPr lang="de-DE" altLang="de-DE" dirty="0" smtClean="0"/>
              <a:t> (irrational </a:t>
            </a:r>
            <a:r>
              <a:rPr lang="de-DE" altLang="de-DE" dirty="0" err="1" smtClean="0"/>
              <a:t>thoughts</a:t>
            </a:r>
            <a:r>
              <a:rPr lang="de-DE" altLang="de-DE" dirty="0" smtClean="0"/>
              <a:t> </a:t>
            </a:r>
            <a:r>
              <a:rPr lang="de-DE" altLang="de-DE" dirty="0" err="1" smtClean="0"/>
              <a:t>and</a:t>
            </a:r>
            <a:r>
              <a:rPr lang="de-DE" altLang="de-DE" dirty="0" smtClean="0"/>
              <a:t> </a:t>
            </a:r>
            <a:r>
              <a:rPr lang="de-DE" altLang="de-DE" dirty="0" err="1" smtClean="0"/>
              <a:t>fears</a:t>
            </a:r>
            <a:r>
              <a:rPr lang="de-DE" altLang="de-DE" smtClean="0"/>
              <a:t> )</a:t>
            </a:r>
            <a:endParaRPr lang="en-US" altLang="de-DE" dirty="0" smtClean="0"/>
          </a:p>
        </p:txBody>
      </p:sp>
      <p:pic>
        <p:nvPicPr>
          <p:cNvPr id="21508" name="Picture 11" descr="http://www.thehindu.com/multimedia/dynamic/01066/27isbs_talk_therap_1066885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275" y="1628775"/>
            <a:ext cx="3221038"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6"/>
          <p:cNvSpPr>
            <a:spLocks noGrp="1" noChangeArrowheads="1"/>
          </p:cNvSpPr>
          <p:nvPr>
            <p:ph type="title"/>
          </p:nvPr>
        </p:nvSpPr>
        <p:spPr>
          <a:xfrm>
            <a:off x="728663" y="404664"/>
            <a:ext cx="8264525" cy="782960"/>
          </a:xfrm>
        </p:spPr>
        <p:txBody>
          <a:bodyPr/>
          <a:lstStyle/>
          <a:p>
            <a:pPr eaLnBrk="1" hangingPunct="1"/>
            <a:r>
              <a:rPr lang="en-US" altLang="de-DE" dirty="0" smtClean="0"/>
              <a:t>Physical symptoms of depression</a:t>
            </a:r>
          </a:p>
        </p:txBody>
      </p:sp>
      <p:sp>
        <p:nvSpPr>
          <p:cNvPr id="23555" name="Rectangle 7"/>
          <p:cNvSpPr>
            <a:spLocks noGrp="1" noChangeArrowheads="1"/>
          </p:cNvSpPr>
          <p:nvPr>
            <p:ph type="body" sz="half" idx="2"/>
          </p:nvPr>
        </p:nvSpPr>
        <p:spPr>
          <a:xfrm>
            <a:off x="4789488" y="1557338"/>
            <a:ext cx="4608512" cy="4538662"/>
          </a:xfrm>
        </p:spPr>
        <p:txBody>
          <a:bodyPr/>
          <a:lstStyle/>
          <a:p>
            <a:pPr eaLnBrk="1" hangingPunct="1">
              <a:lnSpc>
                <a:spcPct val="80000"/>
              </a:lnSpc>
            </a:pPr>
            <a:r>
              <a:rPr lang="en-US" altLang="de-DE" sz="2800" smtClean="0"/>
              <a:t>Pain </a:t>
            </a:r>
            <a:r>
              <a:rPr lang="en-US" altLang="de-DE" sz="1600" smtClean="0"/>
              <a:t>is depressing, and depression causes and intensifies pain. </a:t>
            </a:r>
          </a:p>
          <a:p>
            <a:pPr eaLnBrk="1" hangingPunct="1">
              <a:lnSpc>
                <a:spcPct val="80000"/>
              </a:lnSpc>
            </a:pPr>
            <a:r>
              <a:rPr lang="en-US" altLang="de-DE" sz="1600" smtClean="0"/>
              <a:t>People with chronic pain have three times the average risk of developing psychiatric symptoms — usually mood or anxiety disorders — and depressed patients have three times the average risk of developing chronic pain. </a:t>
            </a:r>
          </a:p>
          <a:p>
            <a:pPr eaLnBrk="1" hangingPunct="1">
              <a:lnSpc>
                <a:spcPct val="80000"/>
              </a:lnSpc>
            </a:pPr>
            <a:r>
              <a:rPr lang="de-CH" altLang="de-DE" sz="2800" smtClean="0"/>
              <a:t>loss of energy </a:t>
            </a:r>
            <a:r>
              <a:rPr lang="de-CH" altLang="de-DE" sz="1600" smtClean="0"/>
              <a:t>or feeling tired much of the time </a:t>
            </a:r>
          </a:p>
          <a:p>
            <a:pPr eaLnBrk="1" hangingPunct="1">
              <a:lnSpc>
                <a:spcPct val="80000"/>
              </a:lnSpc>
            </a:pPr>
            <a:r>
              <a:rPr lang="de-CH" altLang="de-DE" sz="2800" smtClean="0"/>
              <a:t>Insomnia </a:t>
            </a:r>
            <a:r>
              <a:rPr lang="de-CH" altLang="de-DE" sz="1600" smtClean="0"/>
              <a:t>or (less often) oversleeping </a:t>
            </a:r>
          </a:p>
          <a:p>
            <a:pPr eaLnBrk="1" hangingPunct="1">
              <a:lnSpc>
                <a:spcPct val="80000"/>
              </a:lnSpc>
            </a:pPr>
            <a:r>
              <a:rPr lang="de-DE" altLang="de-DE" sz="2800" smtClean="0"/>
              <a:t>More:</a:t>
            </a:r>
            <a:r>
              <a:rPr lang="de-DE" altLang="de-DE" sz="1600" smtClean="0"/>
              <a:t> Headaches, dizziness, dry mouth; Chest discomfort, Palpitations, inner vibrations, sweating.</a:t>
            </a:r>
          </a:p>
          <a:p>
            <a:pPr eaLnBrk="1" hangingPunct="1">
              <a:lnSpc>
                <a:spcPct val="80000"/>
              </a:lnSpc>
            </a:pPr>
            <a:r>
              <a:rPr lang="de-DE" altLang="de-DE" sz="1600" smtClean="0"/>
              <a:t>Weight loss, stomach complaints, flatulence, constipation, diarrhea</a:t>
            </a:r>
          </a:p>
          <a:p>
            <a:pPr eaLnBrk="1" hangingPunct="1">
              <a:lnSpc>
                <a:spcPct val="80000"/>
              </a:lnSpc>
            </a:pPr>
            <a:r>
              <a:rPr lang="de-DE" altLang="de-DE" sz="1600" smtClean="0"/>
              <a:t>Urine urgency</a:t>
            </a:r>
          </a:p>
          <a:p>
            <a:pPr eaLnBrk="1" hangingPunct="1">
              <a:lnSpc>
                <a:spcPct val="80000"/>
              </a:lnSpc>
            </a:pPr>
            <a:r>
              <a:rPr lang="de-DE" altLang="de-DE" sz="1600" smtClean="0"/>
              <a:t>Lack of sexual desire</a:t>
            </a:r>
          </a:p>
        </p:txBody>
      </p:sp>
      <p:pic>
        <p:nvPicPr>
          <p:cNvPr id="23556" name="Picture 9" descr="J017879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185863" y="1628775"/>
            <a:ext cx="3521075" cy="316865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p:cNvSpPr>
            <a:spLocks noGrp="1"/>
          </p:cNvSpPr>
          <p:nvPr>
            <p:ph type="title"/>
          </p:nvPr>
        </p:nvSpPr>
        <p:spPr>
          <a:xfrm>
            <a:off x="728663" y="269776"/>
            <a:ext cx="8264525" cy="1143000"/>
          </a:xfrm>
        </p:spPr>
        <p:txBody>
          <a:bodyPr/>
          <a:lstStyle/>
          <a:p>
            <a:pPr eaLnBrk="1" hangingPunct="1"/>
            <a:r>
              <a:rPr lang="de-CH" altLang="de-DE" dirty="0" smtClean="0"/>
              <a:t>Common Problems </a:t>
            </a:r>
            <a:r>
              <a:rPr lang="de-CH" altLang="de-DE" dirty="0" err="1" smtClean="0"/>
              <a:t>triggering</a:t>
            </a:r>
            <a:r>
              <a:rPr lang="de-CH" altLang="de-DE" dirty="0" smtClean="0"/>
              <a:t> </a:t>
            </a:r>
            <a:r>
              <a:rPr lang="de-CH" altLang="de-DE" dirty="0" err="1" smtClean="0"/>
              <a:t>depression</a:t>
            </a:r>
            <a:endParaRPr lang="de-CH" altLang="de-DE" dirty="0" smtClean="0"/>
          </a:p>
        </p:txBody>
      </p:sp>
      <p:sp>
        <p:nvSpPr>
          <p:cNvPr id="26628" name="Textplatzhalter 3"/>
          <p:cNvSpPr>
            <a:spLocks noGrp="1"/>
          </p:cNvSpPr>
          <p:nvPr>
            <p:ph type="body" sz="half" idx="2"/>
          </p:nvPr>
        </p:nvSpPr>
        <p:spPr>
          <a:xfrm>
            <a:off x="3420765" y="1557338"/>
            <a:ext cx="5507782" cy="4538662"/>
          </a:xfrm>
        </p:spPr>
        <p:txBody>
          <a:bodyPr/>
          <a:lstStyle/>
          <a:p>
            <a:pPr eaLnBrk="1" hangingPunct="1"/>
            <a:r>
              <a:rPr lang="de-CH" altLang="de-DE" sz="2800" dirty="0" err="1" smtClean="0"/>
              <a:t>Marital</a:t>
            </a:r>
            <a:r>
              <a:rPr lang="de-CH" altLang="de-DE" sz="2800" dirty="0" smtClean="0"/>
              <a:t> Problems / Family </a:t>
            </a:r>
            <a:r>
              <a:rPr lang="de-CH" altLang="de-DE" sz="2800" dirty="0" err="1" smtClean="0"/>
              <a:t>tensions</a:t>
            </a:r>
            <a:endParaRPr lang="de-CH" altLang="de-DE" sz="2800" dirty="0" smtClean="0"/>
          </a:p>
          <a:p>
            <a:pPr eaLnBrk="1" hangingPunct="1"/>
            <a:endParaRPr lang="de-CH" altLang="de-DE" sz="2800" dirty="0"/>
          </a:p>
          <a:p>
            <a:pPr eaLnBrk="1" hangingPunct="1"/>
            <a:r>
              <a:rPr lang="de-CH" altLang="de-DE" sz="2800" dirty="0" smtClean="0"/>
              <a:t>Stress </a:t>
            </a:r>
            <a:r>
              <a:rPr lang="de-CH" altLang="de-DE" sz="2800" dirty="0" err="1" smtClean="0"/>
              <a:t>of</a:t>
            </a:r>
            <a:r>
              <a:rPr lang="de-CH" altLang="de-DE" sz="2800" dirty="0" smtClean="0"/>
              <a:t> modern </a:t>
            </a:r>
            <a:r>
              <a:rPr lang="de-CH" altLang="de-DE" sz="2800" dirty="0" err="1" smtClean="0"/>
              <a:t>life</a:t>
            </a:r>
            <a:endParaRPr lang="de-CH" altLang="de-DE" sz="2800" dirty="0" smtClean="0"/>
          </a:p>
          <a:p>
            <a:pPr eaLnBrk="1" hangingPunct="1"/>
            <a:endParaRPr lang="de-CH" altLang="de-DE" sz="2800" dirty="0"/>
          </a:p>
          <a:p>
            <a:pPr eaLnBrk="1" hangingPunct="1"/>
            <a:endParaRPr lang="de-CH" altLang="de-DE" sz="2800" dirty="0" smtClean="0"/>
          </a:p>
          <a:p>
            <a:pPr eaLnBrk="1" hangingPunct="1"/>
            <a:r>
              <a:rPr lang="de-CH" altLang="de-DE" sz="2800" dirty="0" err="1" smtClean="0"/>
              <a:t>Violence</a:t>
            </a:r>
            <a:r>
              <a:rPr lang="de-CH" altLang="de-DE" sz="2800" dirty="0" smtClean="0"/>
              <a:t> / Trauma</a:t>
            </a:r>
          </a:p>
        </p:txBody>
      </p:sp>
      <p:pic>
        <p:nvPicPr>
          <p:cNvPr id="6" name="Picture 2" descr="http://indianvashikaran.files.wordpress.com/2013/03/indian-marriage-ceremony-fe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263" y="1557338"/>
            <a:ext cx="1798414" cy="1254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s://encrypted-tbn1.gstatic.com/images?q=tbn:ANd9GcQJ3xcHvFNX96QmoubwS4ehW5jQqXwJdusCE85Ce37cDS6Gcit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476" y="2929179"/>
            <a:ext cx="1749202" cy="1507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s://encrypted-tbn0.gstatic.com/images?q=tbn:ANd9GcSk9YEYmKg3rfzZA5naq5juSobtWJvGukeqpX7NfmayUV4i3M-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275" y="4581128"/>
            <a:ext cx="1825402" cy="1152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8"/>
          <p:cNvSpPr>
            <a:spLocks noGrp="1" noChangeArrowheads="1"/>
          </p:cNvSpPr>
          <p:nvPr>
            <p:ph type="title"/>
          </p:nvPr>
        </p:nvSpPr>
        <p:spPr>
          <a:xfrm>
            <a:off x="485775" y="333375"/>
            <a:ext cx="8750300" cy="1150938"/>
          </a:xfrm>
        </p:spPr>
        <p:txBody>
          <a:bodyPr/>
          <a:lstStyle/>
          <a:p>
            <a:pPr eaLnBrk="1" hangingPunct="1"/>
            <a:r>
              <a:rPr lang="en-US" altLang="de-DE" smtClean="0"/>
              <a:t>Key Questions for Depression</a:t>
            </a:r>
          </a:p>
        </p:txBody>
      </p:sp>
      <p:sp>
        <p:nvSpPr>
          <p:cNvPr id="10269" name="Rectangle 29"/>
          <p:cNvSpPr>
            <a:spLocks noGrp="1" noChangeArrowheads="1"/>
          </p:cNvSpPr>
          <p:nvPr>
            <p:ph type="body" idx="1"/>
          </p:nvPr>
        </p:nvSpPr>
        <p:spPr>
          <a:xfrm>
            <a:off x="485775" y="1700213"/>
            <a:ext cx="8750300" cy="4425950"/>
          </a:xfrm>
        </p:spPr>
        <p:txBody>
          <a:bodyPr/>
          <a:lstStyle/>
          <a:p>
            <a:pPr eaLnBrk="1" hangingPunct="1">
              <a:lnSpc>
                <a:spcPct val="80000"/>
              </a:lnSpc>
            </a:pPr>
            <a:r>
              <a:rPr lang="en-US" altLang="de-DE" sz="1800" smtClean="0"/>
              <a:t>I feel sad or irritable. </a:t>
            </a:r>
            <a:endParaRPr lang="de-CH" altLang="de-DE" sz="1800" smtClean="0"/>
          </a:p>
          <a:p>
            <a:pPr eaLnBrk="1" hangingPunct="1">
              <a:lnSpc>
                <a:spcPct val="80000"/>
              </a:lnSpc>
            </a:pPr>
            <a:r>
              <a:rPr lang="en-US" altLang="de-DE" sz="1800" smtClean="0"/>
              <a:t>I have lost interest in activities I used to enjoy. </a:t>
            </a:r>
            <a:endParaRPr lang="de-CH" altLang="de-DE" sz="1800" smtClean="0"/>
          </a:p>
          <a:p>
            <a:pPr eaLnBrk="1" hangingPunct="1">
              <a:lnSpc>
                <a:spcPct val="80000"/>
              </a:lnSpc>
            </a:pPr>
            <a:r>
              <a:rPr lang="en-US" altLang="de-DE" sz="1800" smtClean="0"/>
              <a:t>I'm eating much less than I usually do and have lost weight, or I'm eating much more than I usually do and have gained weight. </a:t>
            </a:r>
            <a:endParaRPr lang="de-CH" altLang="de-DE" sz="1800" smtClean="0"/>
          </a:p>
          <a:p>
            <a:pPr eaLnBrk="1" hangingPunct="1">
              <a:lnSpc>
                <a:spcPct val="80000"/>
              </a:lnSpc>
            </a:pPr>
            <a:r>
              <a:rPr lang="en-US" altLang="de-DE" sz="1800" smtClean="0"/>
              <a:t>I am sleeping much less or much more than I usually do </a:t>
            </a:r>
            <a:endParaRPr lang="de-CH" altLang="de-DE" sz="1800" smtClean="0"/>
          </a:p>
          <a:p>
            <a:pPr eaLnBrk="1" hangingPunct="1">
              <a:lnSpc>
                <a:spcPct val="80000"/>
              </a:lnSpc>
            </a:pPr>
            <a:r>
              <a:rPr lang="en-US" altLang="de-DE" sz="1800" smtClean="0"/>
              <a:t>I have no energy or feel tired much of the time. </a:t>
            </a:r>
            <a:endParaRPr lang="de-CH" altLang="de-DE" sz="1800" smtClean="0"/>
          </a:p>
          <a:p>
            <a:pPr eaLnBrk="1" hangingPunct="1">
              <a:lnSpc>
                <a:spcPct val="80000"/>
              </a:lnSpc>
            </a:pPr>
            <a:r>
              <a:rPr lang="en-US" altLang="de-DE" sz="1800" smtClean="0"/>
              <a:t>I feel anxious and can't seem to sit still. </a:t>
            </a:r>
            <a:endParaRPr lang="de-CH" altLang="de-DE" sz="1800" smtClean="0"/>
          </a:p>
          <a:p>
            <a:pPr eaLnBrk="1" hangingPunct="1">
              <a:lnSpc>
                <a:spcPct val="80000"/>
              </a:lnSpc>
            </a:pPr>
            <a:r>
              <a:rPr lang="en-US" altLang="de-DE" sz="1800" smtClean="0"/>
              <a:t>I feel guilty or worthless. </a:t>
            </a:r>
            <a:endParaRPr lang="de-CH" altLang="de-DE" sz="1800" smtClean="0"/>
          </a:p>
          <a:p>
            <a:pPr eaLnBrk="1" hangingPunct="1">
              <a:lnSpc>
                <a:spcPct val="80000"/>
              </a:lnSpc>
            </a:pPr>
            <a:r>
              <a:rPr lang="en-US" altLang="de-DE" sz="1800" smtClean="0"/>
              <a:t>I have trouble concentrating or find it hard to make decisions. </a:t>
            </a:r>
            <a:endParaRPr lang="de-CH" altLang="de-DE" sz="1800" smtClean="0"/>
          </a:p>
          <a:p>
            <a:pPr eaLnBrk="1" hangingPunct="1">
              <a:lnSpc>
                <a:spcPct val="80000"/>
              </a:lnSpc>
            </a:pPr>
            <a:r>
              <a:rPr lang="en-US" altLang="de-DE" sz="1800" smtClean="0"/>
              <a:t>I have recurring thoughts about death or suicide, I have a suicide plan, or I have tried to commit suicide. </a:t>
            </a:r>
            <a:br>
              <a:rPr lang="en-US" altLang="de-DE" sz="1800" smtClean="0"/>
            </a:br>
            <a:endParaRPr lang="de-CH" altLang="de-DE" sz="1800" smtClean="0"/>
          </a:p>
          <a:p>
            <a:pPr lvl="1" eaLnBrk="1" hangingPunct="1">
              <a:lnSpc>
                <a:spcPct val="80000"/>
              </a:lnSpc>
            </a:pPr>
            <a:r>
              <a:rPr lang="en-US" altLang="de-DE" sz="1600" b="1" smtClean="0"/>
              <a:t>Scoring Key:</a:t>
            </a:r>
            <a:r>
              <a:rPr lang="en-US" altLang="de-DE" sz="1600" smtClean="0"/>
              <a:t> If you checked a total of five or more statements on the depression checklist, including at least one of the first two statements, you (or your loved one) may be suffering from an episode of major depression. If you checked fewer statements, including at least one of the first two statements, you may be suffering from a milder form of depression or dysthymia.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6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6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6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6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6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26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269">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269">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269">
                                            <p:txEl>
                                              <p:pRg st="8" end="8"/>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26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GIF_Brain_duple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8638" y="2708275"/>
            <a:ext cx="2757487" cy="248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3"/>
          <p:cNvSpPr>
            <a:spLocks noChangeArrowheads="1"/>
          </p:cNvSpPr>
          <p:nvPr/>
        </p:nvSpPr>
        <p:spPr bwMode="auto">
          <a:xfrm>
            <a:off x="5427663" y="228600"/>
            <a:ext cx="811212" cy="6400800"/>
          </a:xfrm>
          <a:prstGeom prst="rect">
            <a:avLst/>
          </a:prstGeom>
          <a:gradFill rotWithShape="0">
            <a:gsLst>
              <a:gs pos="0">
                <a:srgbClr val="FFFF99"/>
              </a:gs>
              <a:gs pos="100000">
                <a:srgbClr val="DDDDDD"/>
              </a:gs>
            </a:gsLst>
            <a:lin ang="5400000" scaled="1"/>
          </a:gradFill>
          <a:ln>
            <a:noFill/>
          </a:ln>
          <a:effectLst>
            <a:outerShdw dist="107763"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vert="eaVert" wrap="none" anchor="ctr"/>
          <a:lstStyle>
            <a:lvl1pPr eaLnBrk="0" hangingPunct="0">
              <a:spcBef>
                <a:spcPct val="20000"/>
              </a:spcBef>
              <a:buClr>
                <a:srgbClr val="FFC000"/>
              </a:buClr>
              <a:buFont typeface="Calibri" pitchFamily="34" charset="0"/>
              <a:buChar char="»"/>
              <a:defRPr sz="2400">
                <a:solidFill>
                  <a:schemeClr val="tx1"/>
                </a:solidFill>
                <a:latin typeface="Calibri" pitchFamily="34" charset="0"/>
              </a:defRPr>
            </a:lvl1pPr>
            <a:lvl2pPr marL="742950" indent="-285750" eaLnBrk="0" hangingPunct="0">
              <a:spcBef>
                <a:spcPct val="20000"/>
              </a:spcBef>
              <a:buFont typeface="Calibri" pitchFamily="34" charset="0"/>
              <a:buChar char="»"/>
              <a:defRPr sz="2000" i="1">
                <a:solidFill>
                  <a:srgbClr val="766A45"/>
                </a:solidFill>
                <a:latin typeface="Calibri" pitchFamily="34" charset="0"/>
              </a:defRPr>
            </a:lvl2pPr>
            <a:lvl3pPr marL="1143000" indent="-228600" eaLnBrk="0" hangingPunct="0">
              <a:spcBef>
                <a:spcPct val="20000"/>
              </a:spcBef>
              <a:buFont typeface="Arial" charset="0"/>
              <a:buChar char="•"/>
              <a:defRPr sz="1600">
                <a:solidFill>
                  <a:srgbClr val="7F7F7F"/>
                </a:solidFill>
                <a:latin typeface="Calibri" pitchFamily="34" charset="0"/>
              </a:defRPr>
            </a:lvl3pPr>
            <a:lvl4pPr marL="1600200" indent="-228600" eaLnBrk="0" hangingPunct="0">
              <a:spcBef>
                <a:spcPct val="20000"/>
              </a:spcBef>
              <a:buFont typeface="Courier New" pitchFamily="49" charset="0"/>
              <a:buChar char="o"/>
              <a:defRPr sz="1600">
                <a:solidFill>
                  <a:srgbClr val="7F7F7F"/>
                </a:solidFill>
                <a:latin typeface="Calibri" pitchFamily="34" charset="0"/>
              </a:defRPr>
            </a:lvl4pPr>
            <a:lvl5pPr marL="2057400" indent="-228600" eaLnBrk="0" hangingPunct="0">
              <a:spcBef>
                <a:spcPct val="20000"/>
              </a:spcBef>
              <a:buFont typeface="Arial" charset="0"/>
              <a:buChar char="•"/>
              <a:defRPr sz="1600">
                <a:solidFill>
                  <a:srgbClr val="7F7F7F"/>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alibri" pitchFamily="34" charset="0"/>
              </a:defRPr>
            </a:lvl9pPr>
          </a:lstStyle>
          <a:p>
            <a:pPr algn="r" eaLnBrk="1" hangingPunct="1">
              <a:spcBef>
                <a:spcPct val="0"/>
              </a:spcBef>
              <a:buClrTx/>
              <a:buFontTx/>
              <a:buNone/>
            </a:pPr>
            <a:r>
              <a:rPr lang="de-CH" altLang="de-DE" sz="1800">
                <a:solidFill>
                  <a:srgbClr val="000099"/>
                </a:solidFill>
                <a:latin typeface="Palatino Linotype" pitchFamily="18" charset="0"/>
              </a:rPr>
              <a:t>Environment</a:t>
            </a:r>
            <a:r>
              <a:rPr lang="de-CH" altLang="de-DE" sz="3600">
                <a:solidFill>
                  <a:srgbClr val="000099"/>
                </a:solidFill>
                <a:latin typeface="Palatino Linotype" pitchFamily="18" charset="0"/>
              </a:rPr>
              <a:t>    </a:t>
            </a:r>
            <a:endParaRPr lang="de-CH" altLang="de-DE" sz="1800">
              <a:latin typeface="Times New Roman" pitchFamily="18" charset="0"/>
            </a:endParaRPr>
          </a:p>
        </p:txBody>
      </p:sp>
      <p:sp>
        <p:nvSpPr>
          <p:cNvPr id="30724" name="Text Box 4"/>
          <p:cNvSpPr txBox="1">
            <a:spLocks noChangeArrowheads="1"/>
          </p:cNvSpPr>
          <p:nvPr/>
        </p:nvSpPr>
        <p:spPr bwMode="auto">
          <a:xfrm>
            <a:off x="6469063" y="333375"/>
            <a:ext cx="2997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FC000"/>
              </a:buClr>
              <a:buFont typeface="Calibri" pitchFamily="34" charset="0"/>
              <a:buChar char="»"/>
              <a:defRPr sz="2400">
                <a:solidFill>
                  <a:schemeClr val="tx1"/>
                </a:solidFill>
                <a:latin typeface="Calibri" pitchFamily="34" charset="0"/>
              </a:defRPr>
            </a:lvl1pPr>
            <a:lvl2pPr marL="742950" indent="-285750" eaLnBrk="0" hangingPunct="0">
              <a:spcBef>
                <a:spcPct val="20000"/>
              </a:spcBef>
              <a:buFont typeface="Calibri" pitchFamily="34" charset="0"/>
              <a:buChar char="»"/>
              <a:defRPr sz="2000" i="1">
                <a:solidFill>
                  <a:srgbClr val="766A45"/>
                </a:solidFill>
                <a:latin typeface="Calibri" pitchFamily="34" charset="0"/>
              </a:defRPr>
            </a:lvl2pPr>
            <a:lvl3pPr marL="1143000" indent="-228600" eaLnBrk="0" hangingPunct="0">
              <a:spcBef>
                <a:spcPct val="20000"/>
              </a:spcBef>
              <a:buFont typeface="Arial" charset="0"/>
              <a:buChar char="•"/>
              <a:defRPr sz="1600">
                <a:solidFill>
                  <a:srgbClr val="7F7F7F"/>
                </a:solidFill>
                <a:latin typeface="Calibri" pitchFamily="34" charset="0"/>
              </a:defRPr>
            </a:lvl3pPr>
            <a:lvl4pPr marL="1600200" indent="-228600" eaLnBrk="0" hangingPunct="0">
              <a:spcBef>
                <a:spcPct val="20000"/>
              </a:spcBef>
              <a:buFont typeface="Courier New" pitchFamily="49" charset="0"/>
              <a:buChar char="o"/>
              <a:defRPr sz="1600">
                <a:solidFill>
                  <a:srgbClr val="7F7F7F"/>
                </a:solidFill>
                <a:latin typeface="Calibri" pitchFamily="34" charset="0"/>
              </a:defRPr>
            </a:lvl4pPr>
            <a:lvl5pPr marL="2057400" indent="-228600" eaLnBrk="0" hangingPunct="0">
              <a:spcBef>
                <a:spcPct val="20000"/>
              </a:spcBef>
              <a:buFont typeface="Arial" charset="0"/>
              <a:buChar char="•"/>
              <a:defRPr sz="1600">
                <a:solidFill>
                  <a:srgbClr val="7F7F7F"/>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alibri" pitchFamily="34" charset="0"/>
              </a:defRPr>
            </a:lvl9pPr>
          </a:lstStyle>
          <a:p>
            <a:pPr eaLnBrk="1" hangingPunct="1">
              <a:spcBef>
                <a:spcPct val="0"/>
              </a:spcBef>
              <a:buClrTx/>
              <a:buFontTx/>
              <a:buNone/>
            </a:pPr>
            <a:r>
              <a:rPr lang="de-DE" altLang="de-DE" sz="4000">
                <a:solidFill>
                  <a:srgbClr val="000099"/>
                </a:solidFill>
                <a:latin typeface="Myriad Pro" pitchFamily="34" charset="0"/>
              </a:rPr>
              <a:t>FACTORS</a:t>
            </a:r>
            <a:endParaRPr lang="de-DE" altLang="de-DE">
              <a:latin typeface="Myriad Pro" pitchFamily="34" charset="0"/>
            </a:endParaRPr>
          </a:p>
        </p:txBody>
      </p:sp>
      <p:sp>
        <p:nvSpPr>
          <p:cNvPr id="30725" name="Rectangle 5"/>
          <p:cNvSpPr>
            <a:spLocks noChangeArrowheads="1"/>
          </p:cNvSpPr>
          <p:nvPr/>
        </p:nvSpPr>
        <p:spPr bwMode="auto">
          <a:xfrm>
            <a:off x="2146300" y="228600"/>
            <a:ext cx="2187575" cy="5334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000"/>
              </a:buClr>
              <a:buFont typeface="Calibri" pitchFamily="34" charset="0"/>
              <a:buChar char="»"/>
              <a:defRPr sz="2400">
                <a:solidFill>
                  <a:schemeClr val="tx1"/>
                </a:solidFill>
                <a:latin typeface="Calibri" pitchFamily="34" charset="0"/>
              </a:defRPr>
            </a:lvl1pPr>
            <a:lvl2pPr marL="742950" indent="-285750" eaLnBrk="0" hangingPunct="0">
              <a:spcBef>
                <a:spcPct val="20000"/>
              </a:spcBef>
              <a:buFont typeface="Calibri" pitchFamily="34" charset="0"/>
              <a:buChar char="»"/>
              <a:defRPr sz="2000" i="1">
                <a:solidFill>
                  <a:srgbClr val="766A45"/>
                </a:solidFill>
                <a:latin typeface="Calibri" pitchFamily="34" charset="0"/>
              </a:defRPr>
            </a:lvl2pPr>
            <a:lvl3pPr marL="1143000" indent="-228600" eaLnBrk="0" hangingPunct="0">
              <a:spcBef>
                <a:spcPct val="20000"/>
              </a:spcBef>
              <a:buFont typeface="Arial" charset="0"/>
              <a:buChar char="•"/>
              <a:defRPr sz="1600">
                <a:solidFill>
                  <a:srgbClr val="7F7F7F"/>
                </a:solidFill>
                <a:latin typeface="Calibri" pitchFamily="34" charset="0"/>
              </a:defRPr>
            </a:lvl3pPr>
            <a:lvl4pPr marL="1600200" indent="-228600" eaLnBrk="0" hangingPunct="0">
              <a:spcBef>
                <a:spcPct val="20000"/>
              </a:spcBef>
              <a:buFont typeface="Courier New" pitchFamily="49" charset="0"/>
              <a:buChar char="o"/>
              <a:defRPr sz="1600">
                <a:solidFill>
                  <a:srgbClr val="7F7F7F"/>
                </a:solidFill>
                <a:latin typeface="Calibri" pitchFamily="34" charset="0"/>
              </a:defRPr>
            </a:lvl4pPr>
            <a:lvl5pPr marL="2057400" indent="-228600" eaLnBrk="0" hangingPunct="0">
              <a:spcBef>
                <a:spcPct val="20000"/>
              </a:spcBef>
              <a:buFont typeface="Arial" charset="0"/>
              <a:buChar char="•"/>
              <a:defRPr sz="1600">
                <a:solidFill>
                  <a:srgbClr val="7F7F7F"/>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alibri" pitchFamily="34" charset="0"/>
              </a:defRPr>
            </a:lvl9pPr>
          </a:lstStyle>
          <a:p>
            <a:pPr algn="ctr" eaLnBrk="1" hangingPunct="1">
              <a:lnSpc>
                <a:spcPct val="70000"/>
              </a:lnSpc>
              <a:spcBef>
                <a:spcPct val="0"/>
              </a:spcBef>
              <a:buClrTx/>
              <a:buFontTx/>
              <a:buNone/>
            </a:pPr>
            <a:r>
              <a:rPr lang="de-CH" altLang="de-DE" sz="1800">
                <a:latin typeface="Palatino Linotype" pitchFamily="18" charset="0"/>
              </a:rPr>
              <a:t>childhood</a:t>
            </a:r>
          </a:p>
          <a:p>
            <a:pPr algn="ctr" eaLnBrk="1" hangingPunct="1">
              <a:lnSpc>
                <a:spcPct val="70000"/>
              </a:lnSpc>
              <a:spcBef>
                <a:spcPct val="0"/>
              </a:spcBef>
              <a:buClrTx/>
              <a:buFontTx/>
              <a:buNone/>
            </a:pPr>
            <a:r>
              <a:rPr lang="de-CH" altLang="de-DE" sz="1800">
                <a:latin typeface="Palatino Linotype" pitchFamily="18" charset="0"/>
              </a:rPr>
              <a:t>Life events</a:t>
            </a:r>
          </a:p>
        </p:txBody>
      </p:sp>
      <p:sp>
        <p:nvSpPr>
          <p:cNvPr id="30726" name="Rectangle 6"/>
          <p:cNvSpPr>
            <a:spLocks noChangeArrowheads="1"/>
          </p:cNvSpPr>
          <p:nvPr/>
        </p:nvSpPr>
        <p:spPr bwMode="auto">
          <a:xfrm>
            <a:off x="1951038" y="1412875"/>
            <a:ext cx="2511425" cy="8382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000"/>
              </a:buClr>
              <a:buFont typeface="Calibri" pitchFamily="34" charset="0"/>
              <a:buChar char="»"/>
              <a:defRPr sz="2400">
                <a:solidFill>
                  <a:schemeClr val="tx1"/>
                </a:solidFill>
                <a:latin typeface="Calibri" pitchFamily="34" charset="0"/>
              </a:defRPr>
            </a:lvl1pPr>
            <a:lvl2pPr marL="742950" indent="-285750" eaLnBrk="0" hangingPunct="0">
              <a:spcBef>
                <a:spcPct val="20000"/>
              </a:spcBef>
              <a:buFont typeface="Calibri" pitchFamily="34" charset="0"/>
              <a:buChar char="»"/>
              <a:defRPr sz="2000" i="1">
                <a:solidFill>
                  <a:srgbClr val="766A45"/>
                </a:solidFill>
                <a:latin typeface="Calibri" pitchFamily="34" charset="0"/>
              </a:defRPr>
            </a:lvl2pPr>
            <a:lvl3pPr marL="1143000" indent="-228600" eaLnBrk="0" hangingPunct="0">
              <a:spcBef>
                <a:spcPct val="20000"/>
              </a:spcBef>
              <a:buFont typeface="Arial" charset="0"/>
              <a:buChar char="•"/>
              <a:defRPr sz="1600">
                <a:solidFill>
                  <a:srgbClr val="7F7F7F"/>
                </a:solidFill>
                <a:latin typeface="Calibri" pitchFamily="34" charset="0"/>
              </a:defRPr>
            </a:lvl3pPr>
            <a:lvl4pPr marL="1600200" indent="-228600" eaLnBrk="0" hangingPunct="0">
              <a:spcBef>
                <a:spcPct val="20000"/>
              </a:spcBef>
              <a:buFont typeface="Courier New" pitchFamily="49" charset="0"/>
              <a:buChar char="o"/>
              <a:defRPr sz="1600">
                <a:solidFill>
                  <a:srgbClr val="7F7F7F"/>
                </a:solidFill>
                <a:latin typeface="Calibri" pitchFamily="34" charset="0"/>
              </a:defRPr>
            </a:lvl4pPr>
            <a:lvl5pPr marL="2057400" indent="-228600" eaLnBrk="0" hangingPunct="0">
              <a:spcBef>
                <a:spcPct val="20000"/>
              </a:spcBef>
              <a:buFont typeface="Arial" charset="0"/>
              <a:buChar char="•"/>
              <a:defRPr sz="1600">
                <a:solidFill>
                  <a:srgbClr val="7F7F7F"/>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alibri" pitchFamily="34" charset="0"/>
              </a:defRPr>
            </a:lvl9pPr>
          </a:lstStyle>
          <a:p>
            <a:pPr algn="ctr" eaLnBrk="1" hangingPunct="1">
              <a:spcBef>
                <a:spcPct val="0"/>
              </a:spcBef>
              <a:buClrTx/>
              <a:buFontTx/>
              <a:buNone/>
            </a:pPr>
            <a:r>
              <a:rPr lang="de-CH" altLang="de-DE" sz="1800" b="1">
                <a:solidFill>
                  <a:schemeClr val="bg1"/>
                </a:solidFill>
                <a:latin typeface="Palatino Linotype" pitchFamily="18" charset="0"/>
              </a:rPr>
              <a:t>Thinking</a:t>
            </a:r>
            <a:endParaRPr lang="de-CH" altLang="de-DE" sz="1800">
              <a:solidFill>
                <a:schemeClr val="bg1"/>
              </a:solidFill>
              <a:latin typeface="Palatino Linotype" pitchFamily="18" charset="0"/>
            </a:endParaRPr>
          </a:p>
          <a:p>
            <a:pPr algn="ctr" eaLnBrk="1" hangingPunct="1">
              <a:spcBef>
                <a:spcPct val="0"/>
              </a:spcBef>
              <a:buClrTx/>
              <a:buFontTx/>
              <a:buNone/>
            </a:pPr>
            <a:r>
              <a:rPr lang="de-CH" altLang="de-DE" sz="1800">
                <a:solidFill>
                  <a:schemeClr val="bg1"/>
                </a:solidFill>
                <a:latin typeface="Palatino Linotype" pitchFamily="18" charset="0"/>
              </a:rPr>
              <a:t>Basic assumptions</a:t>
            </a:r>
          </a:p>
          <a:p>
            <a:pPr algn="ctr" eaLnBrk="1" hangingPunct="1">
              <a:lnSpc>
                <a:spcPct val="70000"/>
              </a:lnSpc>
              <a:spcBef>
                <a:spcPct val="0"/>
              </a:spcBef>
              <a:buClrTx/>
              <a:buFontTx/>
              <a:buNone/>
            </a:pPr>
            <a:r>
              <a:rPr lang="de-CH" altLang="de-DE" sz="1800">
                <a:solidFill>
                  <a:schemeClr val="bg1"/>
                </a:solidFill>
                <a:latin typeface="Palatino Linotype" pitchFamily="18" charset="0"/>
              </a:rPr>
              <a:t>„belief system“</a:t>
            </a:r>
          </a:p>
        </p:txBody>
      </p:sp>
      <p:sp>
        <p:nvSpPr>
          <p:cNvPr id="30727" name="Rectangle 7"/>
          <p:cNvSpPr>
            <a:spLocks noChangeArrowheads="1"/>
          </p:cNvSpPr>
          <p:nvPr/>
        </p:nvSpPr>
        <p:spPr bwMode="auto">
          <a:xfrm>
            <a:off x="1620838" y="5029200"/>
            <a:ext cx="3240087" cy="160020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000"/>
              </a:buClr>
              <a:buFont typeface="Calibri" pitchFamily="34" charset="0"/>
              <a:buChar char="»"/>
              <a:defRPr sz="2400">
                <a:solidFill>
                  <a:schemeClr val="tx1"/>
                </a:solidFill>
                <a:latin typeface="Calibri" pitchFamily="34" charset="0"/>
              </a:defRPr>
            </a:lvl1pPr>
            <a:lvl2pPr marL="742950" indent="-285750" eaLnBrk="0" hangingPunct="0">
              <a:spcBef>
                <a:spcPct val="20000"/>
              </a:spcBef>
              <a:buFont typeface="Calibri" pitchFamily="34" charset="0"/>
              <a:buChar char="»"/>
              <a:defRPr sz="2000" i="1">
                <a:solidFill>
                  <a:srgbClr val="766A45"/>
                </a:solidFill>
                <a:latin typeface="Calibri" pitchFamily="34" charset="0"/>
              </a:defRPr>
            </a:lvl2pPr>
            <a:lvl3pPr marL="1143000" indent="-228600" eaLnBrk="0" hangingPunct="0">
              <a:spcBef>
                <a:spcPct val="20000"/>
              </a:spcBef>
              <a:buFont typeface="Arial" charset="0"/>
              <a:buChar char="•"/>
              <a:defRPr sz="1600">
                <a:solidFill>
                  <a:srgbClr val="7F7F7F"/>
                </a:solidFill>
                <a:latin typeface="Calibri" pitchFamily="34" charset="0"/>
              </a:defRPr>
            </a:lvl3pPr>
            <a:lvl4pPr marL="1600200" indent="-228600" eaLnBrk="0" hangingPunct="0">
              <a:spcBef>
                <a:spcPct val="20000"/>
              </a:spcBef>
              <a:buFont typeface="Courier New" pitchFamily="49" charset="0"/>
              <a:buChar char="o"/>
              <a:defRPr sz="1600">
                <a:solidFill>
                  <a:srgbClr val="7F7F7F"/>
                </a:solidFill>
                <a:latin typeface="Calibri" pitchFamily="34" charset="0"/>
              </a:defRPr>
            </a:lvl4pPr>
            <a:lvl5pPr marL="2057400" indent="-228600" eaLnBrk="0" hangingPunct="0">
              <a:spcBef>
                <a:spcPct val="20000"/>
              </a:spcBef>
              <a:buFont typeface="Arial" charset="0"/>
              <a:buChar char="•"/>
              <a:defRPr sz="1600">
                <a:solidFill>
                  <a:srgbClr val="7F7F7F"/>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alibri" pitchFamily="34" charset="0"/>
              </a:defRPr>
            </a:lvl9pPr>
          </a:lstStyle>
          <a:p>
            <a:pPr algn="ctr" eaLnBrk="1" hangingPunct="1">
              <a:spcBef>
                <a:spcPct val="0"/>
              </a:spcBef>
              <a:buClrTx/>
              <a:buFontTx/>
              <a:buNone/>
            </a:pPr>
            <a:r>
              <a:rPr lang="de-CH" altLang="de-DE" sz="1800" b="1">
                <a:latin typeface="Palatino Linotype" pitchFamily="18" charset="0"/>
              </a:rPr>
              <a:t>Physical symptoms</a:t>
            </a:r>
            <a:endParaRPr lang="de-CH" altLang="de-DE" sz="1800">
              <a:latin typeface="Palatino Linotype" pitchFamily="18" charset="0"/>
            </a:endParaRPr>
          </a:p>
          <a:p>
            <a:pPr algn="ctr" eaLnBrk="1" hangingPunct="1">
              <a:spcBef>
                <a:spcPct val="0"/>
              </a:spcBef>
              <a:buClrTx/>
              <a:buFontTx/>
              <a:buNone/>
            </a:pPr>
            <a:r>
              <a:rPr lang="de-CH" altLang="de-DE" sz="1800">
                <a:latin typeface="Palatino Linotype" pitchFamily="18" charset="0"/>
              </a:rPr>
              <a:t>Pain syndromes</a:t>
            </a:r>
          </a:p>
          <a:p>
            <a:pPr algn="ctr" eaLnBrk="1" hangingPunct="1">
              <a:spcBef>
                <a:spcPct val="0"/>
              </a:spcBef>
              <a:buClrTx/>
              <a:buFontTx/>
              <a:buNone/>
            </a:pPr>
            <a:r>
              <a:rPr lang="de-CH" altLang="de-DE" sz="1800">
                <a:latin typeface="Palatino Linotype" pitchFamily="18" charset="0"/>
              </a:rPr>
              <a:t>Physical discomfort</a:t>
            </a:r>
          </a:p>
        </p:txBody>
      </p:sp>
      <p:sp>
        <p:nvSpPr>
          <p:cNvPr id="30728" name="AutoShape 8"/>
          <p:cNvSpPr>
            <a:spLocks noChangeArrowheads="1"/>
          </p:cNvSpPr>
          <p:nvPr/>
        </p:nvSpPr>
        <p:spPr bwMode="auto">
          <a:xfrm>
            <a:off x="5670550" y="2743200"/>
            <a:ext cx="1944688" cy="1676400"/>
          </a:xfrm>
          <a:prstGeom prst="irregularSeal1">
            <a:avLst/>
          </a:prstGeom>
          <a:solidFill>
            <a:srgbClr val="FF0000"/>
          </a:solidFill>
          <a:ln w="9525">
            <a:solidFill>
              <a:schemeClr val="tx1"/>
            </a:solidFill>
            <a:miter lim="800000"/>
            <a:headEnd/>
            <a:tailEnd/>
          </a:ln>
          <a:effectLst>
            <a:outerShdw dist="107763" dir="2700000" algn="ctr" rotWithShape="0">
              <a:schemeClr val="bg2"/>
            </a:outerShdw>
          </a:effectLst>
        </p:spPr>
        <p:txBody>
          <a:bodyPr wrap="none" anchor="ctr"/>
          <a:lstStyle>
            <a:lvl1pPr eaLnBrk="0" hangingPunct="0">
              <a:spcBef>
                <a:spcPct val="20000"/>
              </a:spcBef>
              <a:buClr>
                <a:srgbClr val="FFC000"/>
              </a:buClr>
              <a:buFont typeface="Calibri" pitchFamily="34" charset="0"/>
              <a:buChar char="»"/>
              <a:defRPr sz="2400">
                <a:solidFill>
                  <a:schemeClr val="tx1"/>
                </a:solidFill>
                <a:latin typeface="Calibri" pitchFamily="34" charset="0"/>
              </a:defRPr>
            </a:lvl1pPr>
            <a:lvl2pPr marL="742950" indent="-285750" eaLnBrk="0" hangingPunct="0">
              <a:spcBef>
                <a:spcPct val="20000"/>
              </a:spcBef>
              <a:buFont typeface="Calibri" pitchFamily="34" charset="0"/>
              <a:buChar char="»"/>
              <a:defRPr sz="2000" i="1">
                <a:solidFill>
                  <a:srgbClr val="766A45"/>
                </a:solidFill>
                <a:latin typeface="Calibri" pitchFamily="34" charset="0"/>
              </a:defRPr>
            </a:lvl2pPr>
            <a:lvl3pPr marL="1143000" indent="-228600" eaLnBrk="0" hangingPunct="0">
              <a:spcBef>
                <a:spcPct val="20000"/>
              </a:spcBef>
              <a:buFont typeface="Arial" charset="0"/>
              <a:buChar char="•"/>
              <a:defRPr sz="1600">
                <a:solidFill>
                  <a:srgbClr val="7F7F7F"/>
                </a:solidFill>
                <a:latin typeface="Calibri" pitchFamily="34" charset="0"/>
              </a:defRPr>
            </a:lvl3pPr>
            <a:lvl4pPr marL="1600200" indent="-228600" eaLnBrk="0" hangingPunct="0">
              <a:spcBef>
                <a:spcPct val="20000"/>
              </a:spcBef>
              <a:buFont typeface="Courier New" pitchFamily="49" charset="0"/>
              <a:buChar char="o"/>
              <a:defRPr sz="1600">
                <a:solidFill>
                  <a:srgbClr val="7F7F7F"/>
                </a:solidFill>
                <a:latin typeface="Calibri" pitchFamily="34" charset="0"/>
              </a:defRPr>
            </a:lvl4pPr>
            <a:lvl5pPr marL="2057400" indent="-228600" eaLnBrk="0" hangingPunct="0">
              <a:spcBef>
                <a:spcPct val="20000"/>
              </a:spcBef>
              <a:buFont typeface="Arial" charset="0"/>
              <a:buChar char="•"/>
              <a:defRPr sz="1600">
                <a:solidFill>
                  <a:srgbClr val="7F7F7F"/>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alibri" pitchFamily="34" charset="0"/>
              </a:defRPr>
            </a:lvl9pPr>
          </a:lstStyle>
          <a:p>
            <a:pPr algn="ctr" eaLnBrk="1" hangingPunct="1">
              <a:spcBef>
                <a:spcPct val="0"/>
              </a:spcBef>
              <a:buClrTx/>
              <a:buFontTx/>
              <a:buNone/>
            </a:pPr>
            <a:r>
              <a:rPr lang="de-CH" altLang="de-DE" sz="1800" b="1">
                <a:solidFill>
                  <a:schemeClr val="bg1"/>
                </a:solidFill>
                <a:latin typeface="Palatino Linotype" pitchFamily="18" charset="0"/>
              </a:rPr>
              <a:t>STRESS</a:t>
            </a:r>
            <a:endParaRPr lang="de-CH" altLang="de-DE" sz="1800">
              <a:latin typeface="Times New Roman" pitchFamily="18" charset="0"/>
            </a:endParaRPr>
          </a:p>
        </p:txBody>
      </p:sp>
      <p:sp>
        <p:nvSpPr>
          <p:cNvPr id="30729" name="AutoShape 9"/>
          <p:cNvSpPr>
            <a:spLocks noChangeArrowheads="1"/>
          </p:cNvSpPr>
          <p:nvPr/>
        </p:nvSpPr>
        <p:spPr bwMode="auto">
          <a:xfrm>
            <a:off x="3119438" y="838200"/>
            <a:ext cx="242887" cy="533400"/>
          </a:xfrm>
          <a:prstGeom prst="upDownArrow">
            <a:avLst>
              <a:gd name="adj1" fmla="val 50000"/>
              <a:gd name="adj2" fmla="val 46697"/>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000"/>
              </a:buClr>
              <a:buFont typeface="Calibri" pitchFamily="34" charset="0"/>
              <a:buChar char="»"/>
              <a:defRPr sz="2400">
                <a:solidFill>
                  <a:schemeClr val="tx1"/>
                </a:solidFill>
                <a:latin typeface="Calibri" pitchFamily="34" charset="0"/>
              </a:defRPr>
            </a:lvl1pPr>
            <a:lvl2pPr marL="742950" indent="-285750" eaLnBrk="0" hangingPunct="0">
              <a:spcBef>
                <a:spcPct val="20000"/>
              </a:spcBef>
              <a:buFont typeface="Calibri" pitchFamily="34" charset="0"/>
              <a:buChar char="»"/>
              <a:defRPr sz="2000" i="1">
                <a:solidFill>
                  <a:srgbClr val="766A45"/>
                </a:solidFill>
                <a:latin typeface="Calibri" pitchFamily="34" charset="0"/>
              </a:defRPr>
            </a:lvl2pPr>
            <a:lvl3pPr marL="1143000" indent="-228600" eaLnBrk="0" hangingPunct="0">
              <a:spcBef>
                <a:spcPct val="20000"/>
              </a:spcBef>
              <a:buFont typeface="Arial" charset="0"/>
              <a:buChar char="•"/>
              <a:defRPr sz="1600">
                <a:solidFill>
                  <a:srgbClr val="7F7F7F"/>
                </a:solidFill>
                <a:latin typeface="Calibri" pitchFamily="34" charset="0"/>
              </a:defRPr>
            </a:lvl3pPr>
            <a:lvl4pPr marL="1600200" indent="-228600" eaLnBrk="0" hangingPunct="0">
              <a:spcBef>
                <a:spcPct val="20000"/>
              </a:spcBef>
              <a:buFont typeface="Courier New" pitchFamily="49" charset="0"/>
              <a:buChar char="o"/>
              <a:defRPr sz="1600">
                <a:solidFill>
                  <a:srgbClr val="7F7F7F"/>
                </a:solidFill>
                <a:latin typeface="Calibri" pitchFamily="34" charset="0"/>
              </a:defRPr>
            </a:lvl4pPr>
            <a:lvl5pPr marL="2057400" indent="-228600" eaLnBrk="0" hangingPunct="0">
              <a:spcBef>
                <a:spcPct val="20000"/>
              </a:spcBef>
              <a:buFont typeface="Arial" charset="0"/>
              <a:buChar char="•"/>
              <a:defRPr sz="1600">
                <a:solidFill>
                  <a:srgbClr val="7F7F7F"/>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alibri" pitchFamily="34" charset="0"/>
              </a:defRPr>
            </a:lvl9pPr>
          </a:lstStyle>
          <a:p>
            <a:pPr eaLnBrk="1" hangingPunct="1">
              <a:spcBef>
                <a:spcPct val="0"/>
              </a:spcBef>
              <a:buClrTx/>
              <a:buFontTx/>
              <a:buNone/>
            </a:pPr>
            <a:endParaRPr lang="de-CH" altLang="de-DE" sz="1800">
              <a:latin typeface="Palatino Linotype" pitchFamily="18" charset="0"/>
            </a:endParaRPr>
          </a:p>
        </p:txBody>
      </p:sp>
      <p:sp>
        <p:nvSpPr>
          <p:cNvPr id="30730" name="AutoShape 10"/>
          <p:cNvSpPr>
            <a:spLocks noChangeArrowheads="1"/>
          </p:cNvSpPr>
          <p:nvPr/>
        </p:nvSpPr>
        <p:spPr bwMode="auto">
          <a:xfrm>
            <a:off x="3119438" y="2286000"/>
            <a:ext cx="242887" cy="533400"/>
          </a:xfrm>
          <a:prstGeom prst="upDownArrow">
            <a:avLst>
              <a:gd name="adj1" fmla="val 50000"/>
              <a:gd name="adj2" fmla="val 46697"/>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000"/>
              </a:buClr>
              <a:buFont typeface="Calibri" pitchFamily="34" charset="0"/>
              <a:buChar char="»"/>
              <a:defRPr sz="2400">
                <a:solidFill>
                  <a:schemeClr val="tx1"/>
                </a:solidFill>
                <a:latin typeface="Calibri" pitchFamily="34" charset="0"/>
              </a:defRPr>
            </a:lvl1pPr>
            <a:lvl2pPr marL="742950" indent="-285750" eaLnBrk="0" hangingPunct="0">
              <a:spcBef>
                <a:spcPct val="20000"/>
              </a:spcBef>
              <a:buFont typeface="Calibri" pitchFamily="34" charset="0"/>
              <a:buChar char="»"/>
              <a:defRPr sz="2000" i="1">
                <a:solidFill>
                  <a:srgbClr val="766A45"/>
                </a:solidFill>
                <a:latin typeface="Calibri" pitchFamily="34" charset="0"/>
              </a:defRPr>
            </a:lvl2pPr>
            <a:lvl3pPr marL="1143000" indent="-228600" eaLnBrk="0" hangingPunct="0">
              <a:spcBef>
                <a:spcPct val="20000"/>
              </a:spcBef>
              <a:buFont typeface="Arial" charset="0"/>
              <a:buChar char="•"/>
              <a:defRPr sz="1600">
                <a:solidFill>
                  <a:srgbClr val="7F7F7F"/>
                </a:solidFill>
                <a:latin typeface="Calibri" pitchFamily="34" charset="0"/>
              </a:defRPr>
            </a:lvl3pPr>
            <a:lvl4pPr marL="1600200" indent="-228600" eaLnBrk="0" hangingPunct="0">
              <a:spcBef>
                <a:spcPct val="20000"/>
              </a:spcBef>
              <a:buFont typeface="Courier New" pitchFamily="49" charset="0"/>
              <a:buChar char="o"/>
              <a:defRPr sz="1600">
                <a:solidFill>
                  <a:srgbClr val="7F7F7F"/>
                </a:solidFill>
                <a:latin typeface="Calibri" pitchFamily="34" charset="0"/>
              </a:defRPr>
            </a:lvl4pPr>
            <a:lvl5pPr marL="2057400" indent="-228600" eaLnBrk="0" hangingPunct="0">
              <a:spcBef>
                <a:spcPct val="20000"/>
              </a:spcBef>
              <a:buFont typeface="Arial" charset="0"/>
              <a:buChar char="•"/>
              <a:defRPr sz="1600">
                <a:solidFill>
                  <a:srgbClr val="7F7F7F"/>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alibri" pitchFamily="34" charset="0"/>
              </a:defRPr>
            </a:lvl9pPr>
          </a:lstStyle>
          <a:p>
            <a:pPr eaLnBrk="1" hangingPunct="1">
              <a:spcBef>
                <a:spcPct val="0"/>
              </a:spcBef>
              <a:buClrTx/>
              <a:buFontTx/>
              <a:buNone/>
            </a:pPr>
            <a:endParaRPr lang="de-CH" altLang="de-DE" sz="1800">
              <a:latin typeface="Palatino Linotype" pitchFamily="18" charset="0"/>
            </a:endParaRPr>
          </a:p>
        </p:txBody>
      </p:sp>
      <p:sp>
        <p:nvSpPr>
          <p:cNvPr id="30731" name="AutoShape 11"/>
          <p:cNvSpPr>
            <a:spLocks noChangeArrowheads="1"/>
          </p:cNvSpPr>
          <p:nvPr/>
        </p:nvSpPr>
        <p:spPr bwMode="auto">
          <a:xfrm>
            <a:off x="3119438" y="4495800"/>
            <a:ext cx="242887" cy="533400"/>
          </a:xfrm>
          <a:prstGeom prst="upDownArrow">
            <a:avLst>
              <a:gd name="adj1" fmla="val 50000"/>
              <a:gd name="adj2" fmla="val 46697"/>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000"/>
              </a:buClr>
              <a:buFont typeface="Calibri" pitchFamily="34" charset="0"/>
              <a:buChar char="»"/>
              <a:defRPr sz="2400">
                <a:solidFill>
                  <a:schemeClr val="tx1"/>
                </a:solidFill>
                <a:latin typeface="Calibri" pitchFamily="34" charset="0"/>
              </a:defRPr>
            </a:lvl1pPr>
            <a:lvl2pPr marL="742950" indent="-285750" eaLnBrk="0" hangingPunct="0">
              <a:spcBef>
                <a:spcPct val="20000"/>
              </a:spcBef>
              <a:buFont typeface="Calibri" pitchFamily="34" charset="0"/>
              <a:buChar char="»"/>
              <a:defRPr sz="2000" i="1">
                <a:solidFill>
                  <a:srgbClr val="766A45"/>
                </a:solidFill>
                <a:latin typeface="Calibri" pitchFamily="34" charset="0"/>
              </a:defRPr>
            </a:lvl2pPr>
            <a:lvl3pPr marL="1143000" indent="-228600" eaLnBrk="0" hangingPunct="0">
              <a:spcBef>
                <a:spcPct val="20000"/>
              </a:spcBef>
              <a:buFont typeface="Arial" charset="0"/>
              <a:buChar char="•"/>
              <a:defRPr sz="1600">
                <a:solidFill>
                  <a:srgbClr val="7F7F7F"/>
                </a:solidFill>
                <a:latin typeface="Calibri" pitchFamily="34" charset="0"/>
              </a:defRPr>
            </a:lvl3pPr>
            <a:lvl4pPr marL="1600200" indent="-228600" eaLnBrk="0" hangingPunct="0">
              <a:spcBef>
                <a:spcPct val="20000"/>
              </a:spcBef>
              <a:buFont typeface="Courier New" pitchFamily="49" charset="0"/>
              <a:buChar char="o"/>
              <a:defRPr sz="1600">
                <a:solidFill>
                  <a:srgbClr val="7F7F7F"/>
                </a:solidFill>
                <a:latin typeface="Calibri" pitchFamily="34" charset="0"/>
              </a:defRPr>
            </a:lvl4pPr>
            <a:lvl5pPr marL="2057400" indent="-228600" eaLnBrk="0" hangingPunct="0">
              <a:spcBef>
                <a:spcPct val="20000"/>
              </a:spcBef>
              <a:buFont typeface="Arial" charset="0"/>
              <a:buChar char="•"/>
              <a:defRPr sz="1600">
                <a:solidFill>
                  <a:srgbClr val="7F7F7F"/>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alibri" pitchFamily="34" charset="0"/>
              </a:defRPr>
            </a:lvl9pPr>
          </a:lstStyle>
          <a:p>
            <a:pPr eaLnBrk="1" hangingPunct="1">
              <a:spcBef>
                <a:spcPct val="0"/>
              </a:spcBef>
              <a:buClrTx/>
              <a:buFontTx/>
              <a:buNone/>
            </a:pPr>
            <a:endParaRPr lang="de-CH" altLang="de-DE" sz="1800">
              <a:latin typeface="Palatino Linotype" pitchFamily="18" charset="0"/>
            </a:endParaRPr>
          </a:p>
        </p:txBody>
      </p:sp>
      <p:sp>
        <p:nvSpPr>
          <p:cNvPr id="30732" name="Line 12"/>
          <p:cNvSpPr>
            <a:spLocks noChangeShapeType="1"/>
          </p:cNvSpPr>
          <p:nvPr/>
        </p:nvSpPr>
        <p:spPr bwMode="auto">
          <a:xfrm>
            <a:off x="4699000" y="2133600"/>
            <a:ext cx="1052513" cy="99060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30733" name="AutoShape 13"/>
          <p:cNvSpPr>
            <a:spLocks noChangeArrowheads="1"/>
          </p:cNvSpPr>
          <p:nvPr/>
        </p:nvSpPr>
        <p:spPr bwMode="auto">
          <a:xfrm>
            <a:off x="4478338" y="3429000"/>
            <a:ext cx="1295400" cy="381000"/>
          </a:xfrm>
          <a:prstGeom prst="leftRightArrow">
            <a:avLst>
              <a:gd name="adj1" fmla="val 50000"/>
              <a:gd name="adj2" fmla="val 63955"/>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000"/>
              </a:buClr>
              <a:buFont typeface="Calibri" pitchFamily="34" charset="0"/>
              <a:buChar char="»"/>
              <a:defRPr sz="2400">
                <a:solidFill>
                  <a:schemeClr val="tx1"/>
                </a:solidFill>
                <a:latin typeface="Calibri" pitchFamily="34" charset="0"/>
              </a:defRPr>
            </a:lvl1pPr>
            <a:lvl2pPr marL="742950" indent="-285750" eaLnBrk="0" hangingPunct="0">
              <a:spcBef>
                <a:spcPct val="20000"/>
              </a:spcBef>
              <a:buFont typeface="Calibri" pitchFamily="34" charset="0"/>
              <a:buChar char="»"/>
              <a:defRPr sz="2000" i="1">
                <a:solidFill>
                  <a:srgbClr val="766A45"/>
                </a:solidFill>
                <a:latin typeface="Calibri" pitchFamily="34" charset="0"/>
              </a:defRPr>
            </a:lvl2pPr>
            <a:lvl3pPr marL="1143000" indent="-228600" eaLnBrk="0" hangingPunct="0">
              <a:spcBef>
                <a:spcPct val="20000"/>
              </a:spcBef>
              <a:buFont typeface="Arial" charset="0"/>
              <a:buChar char="•"/>
              <a:defRPr sz="1600">
                <a:solidFill>
                  <a:srgbClr val="7F7F7F"/>
                </a:solidFill>
                <a:latin typeface="Calibri" pitchFamily="34" charset="0"/>
              </a:defRPr>
            </a:lvl3pPr>
            <a:lvl4pPr marL="1600200" indent="-228600" eaLnBrk="0" hangingPunct="0">
              <a:spcBef>
                <a:spcPct val="20000"/>
              </a:spcBef>
              <a:buFont typeface="Courier New" pitchFamily="49" charset="0"/>
              <a:buChar char="o"/>
              <a:defRPr sz="1600">
                <a:solidFill>
                  <a:srgbClr val="7F7F7F"/>
                </a:solidFill>
                <a:latin typeface="Calibri" pitchFamily="34" charset="0"/>
              </a:defRPr>
            </a:lvl4pPr>
            <a:lvl5pPr marL="2057400" indent="-228600" eaLnBrk="0" hangingPunct="0">
              <a:spcBef>
                <a:spcPct val="20000"/>
              </a:spcBef>
              <a:buFont typeface="Arial" charset="0"/>
              <a:buChar char="•"/>
              <a:defRPr sz="1600">
                <a:solidFill>
                  <a:srgbClr val="7F7F7F"/>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alibri" pitchFamily="34" charset="0"/>
              </a:defRPr>
            </a:lvl9pPr>
          </a:lstStyle>
          <a:p>
            <a:pPr eaLnBrk="1" hangingPunct="1">
              <a:spcBef>
                <a:spcPct val="0"/>
              </a:spcBef>
              <a:buClrTx/>
              <a:buFontTx/>
              <a:buNone/>
            </a:pPr>
            <a:endParaRPr lang="de-CH" altLang="de-DE" sz="1800">
              <a:latin typeface="Palatino Linotype" pitchFamily="18" charset="0"/>
            </a:endParaRPr>
          </a:p>
        </p:txBody>
      </p:sp>
      <p:sp>
        <p:nvSpPr>
          <p:cNvPr id="30734" name="Line 14"/>
          <p:cNvSpPr>
            <a:spLocks noChangeShapeType="1"/>
          </p:cNvSpPr>
          <p:nvPr/>
        </p:nvSpPr>
        <p:spPr bwMode="auto">
          <a:xfrm flipV="1">
            <a:off x="4699000" y="4191000"/>
            <a:ext cx="1052513" cy="99060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30735" name="Rectangle 15"/>
          <p:cNvSpPr>
            <a:spLocks noChangeArrowheads="1"/>
          </p:cNvSpPr>
          <p:nvPr/>
        </p:nvSpPr>
        <p:spPr bwMode="auto">
          <a:xfrm>
            <a:off x="2563813" y="3141663"/>
            <a:ext cx="1377950" cy="6731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000"/>
              </a:buClr>
              <a:buFont typeface="Calibri" pitchFamily="34" charset="0"/>
              <a:buChar char="»"/>
              <a:defRPr sz="2400">
                <a:solidFill>
                  <a:schemeClr val="tx1"/>
                </a:solidFill>
                <a:latin typeface="Calibri" pitchFamily="34" charset="0"/>
              </a:defRPr>
            </a:lvl1pPr>
            <a:lvl2pPr marL="742950" indent="-285750" eaLnBrk="0" hangingPunct="0">
              <a:spcBef>
                <a:spcPct val="20000"/>
              </a:spcBef>
              <a:buFont typeface="Calibri" pitchFamily="34" charset="0"/>
              <a:buChar char="»"/>
              <a:defRPr sz="2000" i="1">
                <a:solidFill>
                  <a:srgbClr val="766A45"/>
                </a:solidFill>
                <a:latin typeface="Calibri" pitchFamily="34" charset="0"/>
              </a:defRPr>
            </a:lvl2pPr>
            <a:lvl3pPr marL="1143000" indent="-228600" eaLnBrk="0" hangingPunct="0">
              <a:spcBef>
                <a:spcPct val="20000"/>
              </a:spcBef>
              <a:buFont typeface="Arial" charset="0"/>
              <a:buChar char="•"/>
              <a:defRPr sz="1600">
                <a:solidFill>
                  <a:srgbClr val="7F7F7F"/>
                </a:solidFill>
                <a:latin typeface="Calibri" pitchFamily="34" charset="0"/>
              </a:defRPr>
            </a:lvl3pPr>
            <a:lvl4pPr marL="1600200" indent="-228600" eaLnBrk="0" hangingPunct="0">
              <a:spcBef>
                <a:spcPct val="20000"/>
              </a:spcBef>
              <a:buFont typeface="Courier New" pitchFamily="49" charset="0"/>
              <a:buChar char="o"/>
              <a:defRPr sz="1600">
                <a:solidFill>
                  <a:srgbClr val="7F7F7F"/>
                </a:solidFill>
                <a:latin typeface="Calibri" pitchFamily="34" charset="0"/>
              </a:defRPr>
            </a:lvl4pPr>
            <a:lvl5pPr marL="2057400" indent="-228600" eaLnBrk="0" hangingPunct="0">
              <a:spcBef>
                <a:spcPct val="20000"/>
              </a:spcBef>
              <a:buFont typeface="Arial" charset="0"/>
              <a:buChar char="•"/>
              <a:defRPr sz="1600">
                <a:solidFill>
                  <a:srgbClr val="7F7F7F"/>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alibri" pitchFamily="34" charset="0"/>
              </a:defRPr>
            </a:lvl9pPr>
          </a:lstStyle>
          <a:p>
            <a:pPr algn="ctr" eaLnBrk="1" hangingPunct="1">
              <a:spcBef>
                <a:spcPct val="0"/>
              </a:spcBef>
              <a:buClrTx/>
              <a:buFontTx/>
              <a:buNone/>
            </a:pPr>
            <a:r>
              <a:rPr lang="de-CH" altLang="de-DE" sz="1800" b="1">
                <a:solidFill>
                  <a:schemeClr val="bg1"/>
                </a:solidFill>
                <a:latin typeface="Palatino Linotype" pitchFamily="18" charset="0"/>
              </a:rPr>
              <a:t>BRAIN</a:t>
            </a:r>
          </a:p>
          <a:p>
            <a:pPr algn="ctr" eaLnBrk="1" hangingPunct="1">
              <a:spcBef>
                <a:spcPct val="0"/>
              </a:spcBef>
              <a:buClrTx/>
              <a:buFontTx/>
              <a:buNone/>
            </a:pPr>
            <a:r>
              <a:rPr lang="de-CH" altLang="de-DE" sz="1800">
                <a:solidFill>
                  <a:schemeClr val="bg1"/>
                </a:solidFill>
                <a:latin typeface="Palatino Linotype" pitchFamily="18" charset="0"/>
              </a:rPr>
              <a:t>Genetics</a:t>
            </a:r>
          </a:p>
        </p:txBody>
      </p:sp>
      <p:sp>
        <p:nvSpPr>
          <p:cNvPr id="30736" name="Text Box 16"/>
          <p:cNvSpPr txBox="1">
            <a:spLocks noChangeArrowheads="1"/>
          </p:cNvSpPr>
          <p:nvPr/>
        </p:nvSpPr>
        <p:spPr bwMode="auto">
          <a:xfrm>
            <a:off x="6469063" y="1196975"/>
            <a:ext cx="2833687" cy="833438"/>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spcBef>
                <a:spcPct val="20000"/>
              </a:spcBef>
              <a:buClr>
                <a:srgbClr val="FFC000"/>
              </a:buClr>
              <a:buFont typeface="Calibri" pitchFamily="34" charset="0"/>
              <a:buChar char="»"/>
              <a:defRPr sz="2400">
                <a:solidFill>
                  <a:schemeClr val="tx1"/>
                </a:solidFill>
                <a:latin typeface="Calibri" pitchFamily="34" charset="0"/>
              </a:defRPr>
            </a:lvl1pPr>
            <a:lvl2pPr marL="742950" indent="-285750" eaLnBrk="0" hangingPunct="0">
              <a:spcBef>
                <a:spcPct val="20000"/>
              </a:spcBef>
              <a:buFont typeface="Calibri" pitchFamily="34" charset="0"/>
              <a:buChar char="»"/>
              <a:defRPr sz="2000" i="1">
                <a:solidFill>
                  <a:srgbClr val="766A45"/>
                </a:solidFill>
                <a:latin typeface="Calibri" pitchFamily="34" charset="0"/>
              </a:defRPr>
            </a:lvl2pPr>
            <a:lvl3pPr marL="1143000" indent="-228600" eaLnBrk="0" hangingPunct="0">
              <a:spcBef>
                <a:spcPct val="20000"/>
              </a:spcBef>
              <a:buFont typeface="Arial" charset="0"/>
              <a:buChar char="•"/>
              <a:defRPr sz="1600">
                <a:solidFill>
                  <a:srgbClr val="7F7F7F"/>
                </a:solidFill>
                <a:latin typeface="Calibri" pitchFamily="34" charset="0"/>
              </a:defRPr>
            </a:lvl3pPr>
            <a:lvl4pPr marL="1600200" indent="-228600" eaLnBrk="0" hangingPunct="0">
              <a:spcBef>
                <a:spcPct val="20000"/>
              </a:spcBef>
              <a:buFont typeface="Courier New" pitchFamily="49" charset="0"/>
              <a:buChar char="o"/>
              <a:defRPr sz="1600">
                <a:solidFill>
                  <a:srgbClr val="7F7F7F"/>
                </a:solidFill>
                <a:latin typeface="Calibri" pitchFamily="34" charset="0"/>
              </a:defRPr>
            </a:lvl4pPr>
            <a:lvl5pPr marL="2057400" indent="-228600" eaLnBrk="0" hangingPunct="0">
              <a:spcBef>
                <a:spcPct val="20000"/>
              </a:spcBef>
              <a:buFont typeface="Arial" charset="0"/>
              <a:buChar char="•"/>
              <a:defRPr sz="1600">
                <a:solidFill>
                  <a:srgbClr val="7F7F7F"/>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alibri" pitchFamily="34" charset="0"/>
              </a:defRPr>
            </a:lvl9pPr>
          </a:lstStyle>
          <a:p>
            <a:pPr eaLnBrk="1" hangingPunct="1">
              <a:spcBef>
                <a:spcPct val="0"/>
              </a:spcBef>
              <a:buClrTx/>
              <a:buFontTx/>
              <a:buNone/>
            </a:pPr>
            <a:r>
              <a:rPr lang="de-CH" altLang="de-DE">
                <a:latin typeface="Tahoma" pitchFamily="34" charset="0"/>
              </a:rPr>
              <a:t>contributing to Depression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smtClean="0"/>
              <a:t>Suicide</a:t>
            </a:r>
            <a:r>
              <a:rPr lang="de-CH" dirty="0" smtClean="0"/>
              <a:t> – a </a:t>
            </a:r>
            <a:r>
              <a:rPr lang="de-CH" dirty="0" err="1" smtClean="0"/>
              <a:t>major</a:t>
            </a:r>
            <a:r>
              <a:rPr lang="de-CH" dirty="0" smtClean="0"/>
              <a:t> </a:t>
            </a:r>
            <a:r>
              <a:rPr lang="de-CH" dirty="0" err="1" smtClean="0"/>
              <a:t>risk</a:t>
            </a:r>
            <a:r>
              <a:rPr lang="de-CH" dirty="0" smtClean="0"/>
              <a:t> in </a:t>
            </a:r>
            <a:r>
              <a:rPr lang="de-CH" dirty="0" err="1" smtClean="0"/>
              <a:t>severe</a:t>
            </a:r>
            <a:r>
              <a:rPr lang="de-CH" dirty="0" smtClean="0"/>
              <a:t> </a:t>
            </a:r>
            <a:r>
              <a:rPr lang="de-CH" dirty="0" err="1" smtClean="0"/>
              <a:t>depression</a:t>
            </a:r>
            <a:endParaRPr lang="en-US" dirty="0"/>
          </a:p>
        </p:txBody>
      </p:sp>
      <p:sp>
        <p:nvSpPr>
          <p:cNvPr id="5" name="Inhaltsplatzhalter 4"/>
          <p:cNvSpPr>
            <a:spLocks noGrp="1"/>
          </p:cNvSpPr>
          <p:nvPr>
            <p:ph sz="half" idx="2"/>
          </p:nvPr>
        </p:nvSpPr>
        <p:spPr/>
        <p:txBody>
          <a:bodyPr/>
          <a:lstStyle/>
          <a:p>
            <a:r>
              <a:rPr lang="de-CH" dirty="0" err="1" smtClean="0"/>
              <a:t>India</a:t>
            </a:r>
            <a:r>
              <a:rPr lang="de-CH" dirty="0" smtClean="0"/>
              <a:t> </a:t>
            </a:r>
            <a:r>
              <a:rPr lang="de-CH" dirty="0" err="1" smtClean="0"/>
              <a:t>has</a:t>
            </a:r>
            <a:r>
              <a:rPr lang="de-CH" dirty="0" smtClean="0"/>
              <a:t> </a:t>
            </a:r>
            <a:r>
              <a:rPr lang="de-CH" dirty="0" err="1" smtClean="0"/>
              <a:t>one</a:t>
            </a:r>
            <a:r>
              <a:rPr lang="de-CH" dirty="0" smtClean="0"/>
              <a:t> </a:t>
            </a:r>
            <a:r>
              <a:rPr lang="de-CH" dirty="0" err="1" smtClean="0"/>
              <a:t>of</a:t>
            </a:r>
            <a:r>
              <a:rPr lang="de-CH" dirty="0" smtClean="0"/>
              <a:t> </a:t>
            </a:r>
            <a:r>
              <a:rPr lang="de-CH" dirty="0" err="1" smtClean="0"/>
              <a:t>the</a:t>
            </a:r>
            <a:r>
              <a:rPr lang="de-CH" dirty="0" smtClean="0"/>
              <a:t> </a:t>
            </a:r>
            <a:r>
              <a:rPr lang="de-CH" dirty="0" err="1" smtClean="0"/>
              <a:t>highest</a:t>
            </a:r>
            <a:r>
              <a:rPr lang="de-CH" dirty="0" smtClean="0"/>
              <a:t> </a:t>
            </a:r>
            <a:r>
              <a:rPr lang="de-CH" dirty="0" err="1" smtClean="0"/>
              <a:t>rates</a:t>
            </a:r>
            <a:r>
              <a:rPr lang="de-CH" dirty="0" smtClean="0"/>
              <a:t> </a:t>
            </a:r>
            <a:r>
              <a:rPr lang="de-CH" dirty="0" err="1" smtClean="0"/>
              <a:t>of</a:t>
            </a:r>
            <a:r>
              <a:rPr lang="de-CH" dirty="0" smtClean="0"/>
              <a:t> </a:t>
            </a:r>
            <a:r>
              <a:rPr lang="de-CH" dirty="0" err="1" smtClean="0"/>
              <a:t>suicide</a:t>
            </a:r>
            <a:endParaRPr lang="de-CH" dirty="0" smtClean="0"/>
          </a:p>
          <a:p>
            <a:r>
              <a:rPr lang="de-CH" dirty="0" smtClean="0"/>
              <a:t>Depressive </a:t>
            </a:r>
            <a:r>
              <a:rPr lang="de-CH" dirty="0" err="1" smtClean="0"/>
              <a:t>constriction</a:t>
            </a:r>
            <a:r>
              <a:rPr lang="de-CH" dirty="0" smtClean="0"/>
              <a:t> </a:t>
            </a:r>
            <a:r>
              <a:rPr lang="de-CH" dirty="0" err="1" smtClean="0"/>
              <a:t>of</a:t>
            </a:r>
            <a:r>
              <a:rPr lang="de-CH" dirty="0" smtClean="0"/>
              <a:t> </a:t>
            </a:r>
            <a:r>
              <a:rPr lang="de-CH" dirty="0" err="1" smtClean="0"/>
              <a:t>thoughts</a:t>
            </a:r>
            <a:r>
              <a:rPr lang="de-CH" dirty="0" smtClean="0"/>
              <a:t> / </a:t>
            </a:r>
            <a:r>
              <a:rPr lang="de-CH" dirty="0" err="1" smtClean="0"/>
              <a:t>hopelessness</a:t>
            </a:r>
            <a:r>
              <a:rPr lang="de-CH" dirty="0" smtClean="0"/>
              <a:t> / negative </a:t>
            </a:r>
            <a:r>
              <a:rPr lang="de-CH" dirty="0" err="1" smtClean="0"/>
              <a:t>view</a:t>
            </a:r>
            <a:r>
              <a:rPr lang="de-CH" dirty="0" smtClean="0"/>
              <a:t> </a:t>
            </a:r>
            <a:r>
              <a:rPr lang="de-CH" dirty="0" err="1" smtClean="0"/>
              <a:t>of</a:t>
            </a:r>
            <a:r>
              <a:rPr lang="de-CH" dirty="0" smtClean="0"/>
              <a:t> </a:t>
            </a:r>
            <a:r>
              <a:rPr lang="de-CH" dirty="0" err="1" smtClean="0"/>
              <a:t>self</a:t>
            </a:r>
            <a:r>
              <a:rPr lang="de-CH" dirty="0" smtClean="0"/>
              <a:t> </a:t>
            </a:r>
            <a:r>
              <a:rPr lang="de-CH" dirty="0" err="1" smtClean="0"/>
              <a:t>and</a:t>
            </a:r>
            <a:r>
              <a:rPr lang="de-CH" dirty="0" smtClean="0"/>
              <a:t> </a:t>
            </a:r>
            <a:r>
              <a:rPr lang="de-CH" dirty="0" err="1" smtClean="0"/>
              <a:t>the</a:t>
            </a:r>
            <a:r>
              <a:rPr lang="de-CH" dirty="0" smtClean="0"/>
              <a:t> </a:t>
            </a:r>
            <a:r>
              <a:rPr lang="de-CH" dirty="0" err="1" smtClean="0"/>
              <a:t>future</a:t>
            </a:r>
            <a:endParaRPr lang="de-CH" dirty="0" smtClean="0"/>
          </a:p>
          <a:p>
            <a:r>
              <a:rPr lang="de-CH" dirty="0" err="1"/>
              <a:t>Suicide</a:t>
            </a:r>
            <a:r>
              <a:rPr lang="de-CH" dirty="0"/>
              <a:t> </a:t>
            </a:r>
            <a:r>
              <a:rPr lang="de-CH" dirty="0" err="1"/>
              <a:t>is</a:t>
            </a:r>
            <a:r>
              <a:rPr lang="de-CH" dirty="0"/>
              <a:t> </a:t>
            </a:r>
            <a:r>
              <a:rPr lang="de-CH" dirty="0" err="1"/>
              <a:t>contemplated</a:t>
            </a:r>
            <a:r>
              <a:rPr lang="de-CH" dirty="0"/>
              <a:t>, </a:t>
            </a:r>
            <a:r>
              <a:rPr lang="de-CH" dirty="0" err="1"/>
              <a:t>when</a:t>
            </a:r>
            <a:r>
              <a:rPr lang="de-CH" dirty="0"/>
              <a:t> </a:t>
            </a:r>
            <a:r>
              <a:rPr lang="de-CH" dirty="0" err="1"/>
              <a:t>there</a:t>
            </a:r>
            <a:r>
              <a:rPr lang="de-CH" dirty="0"/>
              <a:t> </a:t>
            </a:r>
            <a:r>
              <a:rPr lang="de-CH" dirty="0" err="1" smtClean="0"/>
              <a:t>seems</a:t>
            </a:r>
            <a:r>
              <a:rPr lang="de-CH" dirty="0" smtClean="0"/>
              <a:t> </a:t>
            </a:r>
            <a:r>
              <a:rPr lang="de-CH" dirty="0" err="1" smtClean="0"/>
              <a:t>to</a:t>
            </a:r>
            <a:r>
              <a:rPr lang="de-CH" dirty="0" smtClean="0"/>
              <a:t> </a:t>
            </a:r>
            <a:r>
              <a:rPr lang="de-CH" dirty="0" err="1" smtClean="0"/>
              <a:t>be</a:t>
            </a:r>
            <a:r>
              <a:rPr lang="de-CH" dirty="0" smtClean="0"/>
              <a:t> </a:t>
            </a:r>
            <a:r>
              <a:rPr lang="de-CH" dirty="0" err="1" smtClean="0"/>
              <a:t>no</a:t>
            </a:r>
            <a:r>
              <a:rPr lang="de-CH" dirty="0" smtClean="0"/>
              <a:t> </a:t>
            </a:r>
            <a:r>
              <a:rPr lang="de-CH" dirty="0" err="1"/>
              <a:t>other</a:t>
            </a:r>
            <a:r>
              <a:rPr lang="de-CH" dirty="0"/>
              <a:t> </a:t>
            </a:r>
            <a:r>
              <a:rPr lang="de-CH" dirty="0" err="1"/>
              <a:t>solution</a:t>
            </a:r>
            <a:r>
              <a:rPr lang="de-CH" dirty="0"/>
              <a:t> </a:t>
            </a:r>
            <a:r>
              <a:rPr lang="de-CH" dirty="0" err="1"/>
              <a:t>for</a:t>
            </a:r>
            <a:r>
              <a:rPr lang="de-CH" dirty="0"/>
              <a:t> a </a:t>
            </a:r>
            <a:r>
              <a:rPr lang="de-CH" dirty="0" err="1"/>
              <a:t>problem</a:t>
            </a:r>
            <a:r>
              <a:rPr lang="de-CH" dirty="0"/>
              <a:t>, </a:t>
            </a:r>
            <a:r>
              <a:rPr lang="de-CH" dirty="0" err="1"/>
              <a:t>and</a:t>
            </a:r>
            <a:r>
              <a:rPr lang="de-CH" dirty="0"/>
              <a:t> </a:t>
            </a:r>
            <a:r>
              <a:rPr lang="de-CH" dirty="0" err="1"/>
              <a:t>when</a:t>
            </a:r>
            <a:r>
              <a:rPr lang="de-CH" dirty="0"/>
              <a:t> </a:t>
            </a:r>
            <a:r>
              <a:rPr lang="de-CH" dirty="0" err="1"/>
              <a:t>there</a:t>
            </a:r>
            <a:r>
              <a:rPr lang="de-CH" dirty="0"/>
              <a:t> </a:t>
            </a:r>
            <a:r>
              <a:rPr lang="de-CH" dirty="0" err="1"/>
              <a:t>is</a:t>
            </a:r>
            <a:r>
              <a:rPr lang="de-CH" dirty="0"/>
              <a:t> </a:t>
            </a:r>
            <a:r>
              <a:rPr lang="de-CH" dirty="0" err="1"/>
              <a:t>no</a:t>
            </a:r>
            <a:r>
              <a:rPr lang="de-CH" dirty="0"/>
              <a:t> </a:t>
            </a:r>
            <a:r>
              <a:rPr lang="de-CH" dirty="0" err="1"/>
              <a:t>one</a:t>
            </a:r>
            <a:r>
              <a:rPr lang="de-CH" dirty="0"/>
              <a:t> </a:t>
            </a:r>
            <a:r>
              <a:rPr lang="de-CH" dirty="0" err="1"/>
              <a:t>to</a:t>
            </a:r>
            <a:r>
              <a:rPr lang="de-CH" dirty="0"/>
              <a:t> </a:t>
            </a:r>
            <a:r>
              <a:rPr lang="de-CH" dirty="0" err="1"/>
              <a:t>talk</a:t>
            </a:r>
            <a:r>
              <a:rPr lang="de-CH" dirty="0"/>
              <a:t> </a:t>
            </a:r>
            <a:r>
              <a:rPr lang="de-CH" dirty="0" err="1"/>
              <a:t>to</a:t>
            </a:r>
            <a:endParaRPr lang="de-CH" dirty="0"/>
          </a:p>
          <a:p>
            <a:endParaRPr lang="en-US" dirty="0"/>
          </a:p>
        </p:txBody>
      </p:sp>
      <p:pic>
        <p:nvPicPr>
          <p:cNvPr id="7" name="Inhaltsplatzhalter 6"/>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388938" y="1952404"/>
            <a:ext cx="4297362" cy="3821555"/>
          </a:xfrm>
        </p:spPr>
      </p:pic>
      <p:sp>
        <p:nvSpPr>
          <p:cNvPr id="4" name="Foliennummernplatzhalter 3"/>
          <p:cNvSpPr>
            <a:spLocks noGrp="1"/>
          </p:cNvSpPr>
          <p:nvPr>
            <p:ph type="sldNum" sz="quarter" idx="14"/>
          </p:nvPr>
        </p:nvSpPr>
        <p:spPr/>
        <p:txBody>
          <a:bodyPr/>
          <a:lstStyle/>
          <a:p>
            <a:pPr>
              <a:defRPr/>
            </a:pPr>
            <a:fld id="{295E6A1C-E194-4450-A9B2-6E85B6A599B0}" type="slidenum">
              <a:rPr lang="en-US" smtClean="0"/>
              <a:pPr>
                <a:defRPr/>
              </a:pPr>
              <a:t>25</a:t>
            </a:fld>
            <a:endParaRPr lang="en-US" dirty="0"/>
          </a:p>
        </p:txBody>
      </p:sp>
    </p:spTree>
    <p:extLst>
      <p:ext uri="{BB962C8B-B14F-4D97-AF65-F5344CB8AC3E}">
        <p14:creationId xmlns:p14="http://schemas.microsoft.com/office/powerpoint/2010/main" val="25198087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el 4"/>
          <p:cNvSpPr>
            <a:spLocks noGrp="1"/>
          </p:cNvSpPr>
          <p:nvPr>
            <p:ph type="ctrTitle"/>
          </p:nvPr>
        </p:nvSpPr>
        <p:spPr>
          <a:xfrm>
            <a:off x="728663" y="609600"/>
            <a:ext cx="8264525" cy="3467100"/>
          </a:xfrm>
        </p:spPr>
        <p:txBody>
          <a:bodyPr/>
          <a:lstStyle/>
          <a:p>
            <a:pPr eaLnBrk="1" hangingPunct="1"/>
            <a:r>
              <a:rPr lang="de-CH" altLang="de-DE" smtClean="0"/>
              <a:t>Depression can be treated!</a:t>
            </a:r>
          </a:p>
        </p:txBody>
      </p:sp>
      <p:sp>
        <p:nvSpPr>
          <p:cNvPr id="6" name="Untertitel 5"/>
          <p:cNvSpPr>
            <a:spLocks noGrp="1"/>
          </p:cNvSpPr>
          <p:nvPr>
            <p:ph type="subTitle" idx="1"/>
          </p:nvPr>
        </p:nvSpPr>
        <p:spPr>
          <a:xfrm>
            <a:off x="1458913" y="4953000"/>
            <a:ext cx="6804025" cy="1219200"/>
          </a:xfrm>
        </p:spPr>
        <p:txBody>
          <a:bodyPr rtlCol="0"/>
          <a:lstStyle/>
          <a:p>
            <a:pPr eaLnBrk="1" fontAlgn="auto" hangingPunct="1">
              <a:spcAft>
                <a:spcPts val="0"/>
              </a:spcAft>
              <a:defRPr/>
            </a:pPr>
            <a:r>
              <a:rPr lang="de-CH" dirty="0" err="1" smtClean="0"/>
              <a:t>We</a:t>
            </a:r>
            <a:r>
              <a:rPr lang="de-CH" dirty="0" smtClean="0"/>
              <a:t> </a:t>
            </a:r>
            <a:r>
              <a:rPr lang="de-CH" dirty="0" err="1" smtClean="0"/>
              <a:t>have</a:t>
            </a:r>
            <a:r>
              <a:rPr lang="de-CH" dirty="0" smtClean="0"/>
              <a:t> a </a:t>
            </a:r>
            <a:r>
              <a:rPr lang="de-CH" dirty="0" err="1" smtClean="0"/>
              <a:t>responsibility</a:t>
            </a:r>
            <a:r>
              <a:rPr lang="de-CH" dirty="0" smtClean="0"/>
              <a:t> </a:t>
            </a:r>
            <a:r>
              <a:rPr lang="de-CH" dirty="0" err="1" smtClean="0"/>
              <a:t>to</a:t>
            </a:r>
            <a:r>
              <a:rPr lang="de-CH" dirty="0" smtClean="0"/>
              <a:t> </a:t>
            </a:r>
            <a:r>
              <a:rPr lang="de-CH" dirty="0" err="1" smtClean="0"/>
              <a:t>reduce</a:t>
            </a:r>
            <a:r>
              <a:rPr lang="de-CH" dirty="0" smtClean="0"/>
              <a:t> </a:t>
            </a:r>
            <a:r>
              <a:rPr lang="de-CH" dirty="0" err="1" smtClean="0"/>
              <a:t>stigma</a:t>
            </a:r>
            <a:r>
              <a:rPr lang="de-CH" dirty="0" smtClean="0"/>
              <a:t> </a:t>
            </a:r>
            <a:r>
              <a:rPr lang="de-CH" dirty="0" err="1" smtClean="0"/>
              <a:t>and</a:t>
            </a:r>
            <a:r>
              <a:rPr lang="de-CH" dirty="0" smtClean="0"/>
              <a:t> </a:t>
            </a:r>
            <a:r>
              <a:rPr lang="de-CH" dirty="0" err="1" smtClean="0"/>
              <a:t>to</a:t>
            </a:r>
            <a:r>
              <a:rPr lang="de-CH" dirty="0" smtClean="0"/>
              <a:t> </a:t>
            </a:r>
            <a:r>
              <a:rPr lang="de-CH" dirty="0" err="1" smtClean="0"/>
              <a:t>help</a:t>
            </a:r>
            <a:r>
              <a:rPr lang="de-CH" dirty="0" smtClean="0"/>
              <a:t> </a:t>
            </a:r>
            <a:r>
              <a:rPr lang="de-CH" dirty="0" err="1" smtClean="0"/>
              <a:t>those</a:t>
            </a:r>
            <a:r>
              <a:rPr lang="de-CH" dirty="0" smtClean="0"/>
              <a:t> </a:t>
            </a:r>
            <a:r>
              <a:rPr lang="de-CH" dirty="0" err="1" smtClean="0"/>
              <a:t>who</a:t>
            </a:r>
            <a:r>
              <a:rPr lang="de-CH" dirty="0" smtClean="0"/>
              <a:t> </a:t>
            </a:r>
            <a:r>
              <a:rPr lang="de-CH" dirty="0" err="1" smtClean="0"/>
              <a:t>are</a:t>
            </a:r>
            <a:r>
              <a:rPr lang="de-CH" dirty="0" smtClean="0"/>
              <a:t> </a:t>
            </a:r>
            <a:r>
              <a:rPr lang="de-CH" dirty="0" err="1" smtClean="0"/>
              <a:t>suffering</a:t>
            </a:r>
            <a:r>
              <a:rPr lang="de-CH" dirty="0" smtClean="0"/>
              <a:t>.</a:t>
            </a:r>
            <a:endParaRPr lang="de-CH" dirty="0"/>
          </a:p>
        </p:txBody>
      </p:sp>
      <p:sp>
        <p:nvSpPr>
          <p:cNvPr id="51204" name="Foliennummernplatzhalter 3"/>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defRPr/>
            </a:pPr>
            <a:fld id="{3327DA3C-ABF9-4C96-BCC0-56DA79AFC8CE}" type="slidenum">
              <a:rPr lang="en-US" smtClean="0">
                <a:solidFill>
                  <a:schemeClr val="bg1"/>
                </a:solidFill>
                <a:latin typeface="Calibri" pitchFamily="34" charset="0"/>
              </a:rPr>
              <a:pPr fontAlgn="base">
                <a:spcBef>
                  <a:spcPct val="0"/>
                </a:spcBef>
                <a:spcAft>
                  <a:spcPct val="0"/>
                </a:spcAft>
                <a:defRPr/>
              </a:pPr>
              <a:t>26</a:t>
            </a:fld>
            <a:endParaRPr lang="en-US" smtClean="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GIF_Brain_duplex"/>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803275" y="3157538"/>
            <a:ext cx="2219325" cy="200025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795" name="Line 3"/>
          <p:cNvSpPr>
            <a:spLocks noChangeShapeType="1"/>
          </p:cNvSpPr>
          <p:nvPr/>
        </p:nvSpPr>
        <p:spPr bwMode="auto">
          <a:xfrm>
            <a:off x="3240088" y="3900488"/>
            <a:ext cx="892175" cy="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33796" name="AutoShape 4"/>
          <p:cNvSpPr>
            <a:spLocks noChangeArrowheads="1"/>
          </p:cNvSpPr>
          <p:nvPr/>
        </p:nvSpPr>
        <p:spPr bwMode="auto">
          <a:xfrm>
            <a:off x="3727450" y="3062288"/>
            <a:ext cx="1943100" cy="1676400"/>
          </a:xfrm>
          <a:prstGeom prst="irregularSeal1">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lvl1pPr eaLnBrk="0" hangingPunct="0">
              <a:spcBef>
                <a:spcPct val="20000"/>
              </a:spcBef>
              <a:buClr>
                <a:srgbClr val="FFC000"/>
              </a:buClr>
              <a:buFont typeface="Calibri" pitchFamily="34" charset="0"/>
              <a:buChar char="»"/>
              <a:defRPr sz="2400">
                <a:solidFill>
                  <a:schemeClr val="tx1"/>
                </a:solidFill>
                <a:latin typeface="Calibri" pitchFamily="34" charset="0"/>
              </a:defRPr>
            </a:lvl1pPr>
            <a:lvl2pPr marL="742950" indent="-285750" eaLnBrk="0" hangingPunct="0">
              <a:spcBef>
                <a:spcPct val="20000"/>
              </a:spcBef>
              <a:buFont typeface="Calibri" pitchFamily="34" charset="0"/>
              <a:buChar char="»"/>
              <a:defRPr sz="2000" i="1">
                <a:solidFill>
                  <a:srgbClr val="766A45"/>
                </a:solidFill>
                <a:latin typeface="Calibri" pitchFamily="34" charset="0"/>
              </a:defRPr>
            </a:lvl2pPr>
            <a:lvl3pPr marL="1143000" indent="-228600" eaLnBrk="0" hangingPunct="0">
              <a:spcBef>
                <a:spcPct val="20000"/>
              </a:spcBef>
              <a:buFont typeface="Arial" charset="0"/>
              <a:buChar char="•"/>
              <a:defRPr sz="1600">
                <a:solidFill>
                  <a:srgbClr val="7F7F7F"/>
                </a:solidFill>
                <a:latin typeface="Calibri" pitchFamily="34" charset="0"/>
              </a:defRPr>
            </a:lvl3pPr>
            <a:lvl4pPr marL="1600200" indent="-228600" eaLnBrk="0" hangingPunct="0">
              <a:spcBef>
                <a:spcPct val="20000"/>
              </a:spcBef>
              <a:buFont typeface="Courier New" pitchFamily="49" charset="0"/>
              <a:buChar char="o"/>
              <a:defRPr sz="1600">
                <a:solidFill>
                  <a:srgbClr val="7F7F7F"/>
                </a:solidFill>
                <a:latin typeface="Calibri" pitchFamily="34" charset="0"/>
              </a:defRPr>
            </a:lvl4pPr>
            <a:lvl5pPr marL="2057400" indent="-228600" eaLnBrk="0" hangingPunct="0">
              <a:spcBef>
                <a:spcPct val="20000"/>
              </a:spcBef>
              <a:buFont typeface="Arial" charset="0"/>
              <a:buChar char="•"/>
              <a:defRPr sz="1600">
                <a:solidFill>
                  <a:srgbClr val="7F7F7F"/>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alibri" pitchFamily="34" charset="0"/>
              </a:defRPr>
            </a:lvl9pPr>
          </a:lstStyle>
          <a:p>
            <a:pPr algn="ctr" eaLnBrk="1" hangingPunct="1">
              <a:spcBef>
                <a:spcPct val="0"/>
              </a:spcBef>
              <a:buClrTx/>
              <a:buFontTx/>
              <a:buNone/>
            </a:pPr>
            <a:r>
              <a:rPr lang="de-CH" altLang="de-DE" sz="2000" b="1">
                <a:latin typeface="Palatino Linotype" pitchFamily="18" charset="0"/>
              </a:rPr>
              <a:t>STRESS</a:t>
            </a:r>
            <a:endParaRPr lang="de-CH" altLang="de-DE" sz="1800">
              <a:latin typeface="Times New Roman" pitchFamily="18" charset="0"/>
            </a:endParaRPr>
          </a:p>
        </p:txBody>
      </p:sp>
      <p:sp>
        <p:nvSpPr>
          <p:cNvPr id="33797" name="Rectangle 5"/>
          <p:cNvSpPr>
            <a:spLocks noChangeArrowheads="1"/>
          </p:cNvSpPr>
          <p:nvPr/>
        </p:nvSpPr>
        <p:spPr bwMode="auto">
          <a:xfrm>
            <a:off x="1185863" y="1731963"/>
            <a:ext cx="2066925" cy="8382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000"/>
              </a:buClr>
              <a:buFont typeface="Calibri" pitchFamily="34" charset="0"/>
              <a:buChar char="»"/>
              <a:defRPr sz="2400">
                <a:solidFill>
                  <a:schemeClr val="tx1"/>
                </a:solidFill>
                <a:latin typeface="Calibri" pitchFamily="34" charset="0"/>
              </a:defRPr>
            </a:lvl1pPr>
            <a:lvl2pPr marL="742950" indent="-285750" eaLnBrk="0" hangingPunct="0">
              <a:spcBef>
                <a:spcPct val="20000"/>
              </a:spcBef>
              <a:buFont typeface="Calibri" pitchFamily="34" charset="0"/>
              <a:buChar char="»"/>
              <a:defRPr sz="2000" i="1">
                <a:solidFill>
                  <a:srgbClr val="766A45"/>
                </a:solidFill>
                <a:latin typeface="Calibri" pitchFamily="34" charset="0"/>
              </a:defRPr>
            </a:lvl2pPr>
            <a:lvl3pPr marL="1143000" indent="-228600" eaLnBrk="0" hangingPunct="0">
              <a:spcBef>
                <a:spcPct val="20000"/>
              </a:spcBef>
              <a:buFont typeface="Arial" charset="0"/>
              <a:buChar char="•"/>
              <a:defRPr sz="1600">
                <a:solidFill>
                  <a:srgbClr val="7F7F7F"/>
                </a:solidFill>
                <a:latin typeface="Calibri" pitchFamily="34" charset="0"/>
              </a:defRPr>
            </a:lvl3pPr>
            <a:lvl4pPr marL="1600200" indent="-228600" eaLnBrk="0" hangingPunct="0">
              <a:spcBef>
                <a:spcPct val="20000"/>
              </a:spcBef>
              <a:buFont typeface="Courier New" pitchFamily="49" charset="0"/>
              <a:buChar char="o"/>
              <a:defRPr sz="1600">
                <a:solidFill>
                  <a:srgbClr val="7F7F7F"/>
                </a:solidFill>
                <a:latin typeface="Calibri" pitchFamily="34" charset="0"/>
              </a:defRPr>
            </a:lvl4pPr>
            <a:lvl5pPr marL="2057400" indent="-228600" eaLnBrk="0" hangingPunct="0">
              <a:spcBef>
                <a:spcPct val="20000"/>
              </a:spcBef>
              <a:buFont typeface="Arial" charset="0"/>
              <a:buChar char="•"/>
              <a:defRPr sz="1600">
                <a:solidFill>
                  <a:srgbClr val="7F7F7F"/>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alibri" pitchFamily="34" charset="0"/>
              </a:defRPr>
            </a:lvl9pPr>
          </a:lstStyle>
          <a:p>
            <a:pPr algn="ctr" eaLnBrk="1" hangingPunct="1">
              <a:spcBef>
                <a:spcPct val="0"/>
              </a:spcBef>
              <a:buClrTx/>
              <a:buFontTx/>
              <a:buNone/>
            </a:pPr>
            <a:r>
              <a:rPr lang="de-CH" altLang="de-DE" sz="1800" b="1">
                <a:solidFill>
                  <a:schemeClr val="bg1"/>
                </a:solidFill>
                <a:latin typeface="Palatino Linotype" pitchFamily="18" charset="0"/>
              </a:rPr>
              <a:t>Thinking</a:t>
            </a:r>
            <a:endParaRPr lang="de-CH" altLang="de-DE" sz="1800">
              <a:solidFill>
                <a:schemeClr val="bg1"/>
              </a:solidFill>
              <a:latin typeface="Palatino Linotype" pitchFamily="18" charset="0"/>
            </a:endParaRPr>
          </a:p>
        </p:txBody>
      </p:sp>
      <p:sp>
        <p:nvSpPr>
          <p:cNvPr id="33798" name="Rectangle 6"/>
          <p:cNvSpPr>
            <a:spLocks noChangeArrowheads="1"/>
          </p:cNvSpPr>
          <p:nvPr/>
        </p:nvSpPr>
        <p:spPr bwMode="auto">
          <a:xfrm>
            <a:off x="1109663" y="5160963"/>
            <a:ext cx="2185987" cy="76200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000"/>
              </a:buClr>
              <a:buFont typeface="Calibri" pitchFamily="34" charset="0"/>
              <a:buChar char="»"/>
              <a:defRPr sz="2400">
                <a:solidFill>
                  <a:schemeClr val="tx1"/>
                </a:solidFill>
                <a:latin typeface="Calibri" pitchFamily="34" charset="0"/>
              </a:defRPr>
            </a:lvl1pPr>
            <a:lvl2pPr marL="742950" indent="-285750" eaLnBrk="0" hangingPunct="0">
              <a:spcBef>
                <a:spcPct val="20000"/>
              </a:spcBef>
              <a:buFont typeface="Calibri" pitchFamily="34" charset="0"/>
              <a:buChar char="»"/>
              <a:defRPr sz="2000" i="1">
                <a:solidFill>
                  <a:srgbClr val="766A45"/>
                </a:solidFill>
                <a:latin typeface="Calibri" pitchFamily="34" charset="0"/>
              </a:defRPr>
            </a:lvl2pPr>
            <a:lvl3pPr marL="1143000" indent="-228600" eaLnBrk="0" hangingPunct="0">
              <a:spcBef>
                <a:spcPct val="20000"/>
              </a:spcBef>
              <a:buFont typeface="Arial" charset="0"/>
              <a:buChar char="•"/>
              <a:defRPr sz="1600">
                <a:solidFill>
                  <a:srgbClr val="7F7F7F"/>
                </a:solidFill>
                <a:latin typeface="Calibri" pitchFamily="34" charset="0"/>
              </a:defRPr>
            </a:lvl3pPr>
            <a:lvl4pPr marL="1600200" indent="-228600" eaLnBrk="0" hangingPunct="0">
              <a:spcBef>
                <a:spcPct val="20000"/>
              </a:spcBef>
              <a:buFont typeface="Courier New" pitchFamily="49" charset="0"/>
              <a:buChar char="o"/>
              <a:defRPr sz="1600">
                <a:solidFill>
                  <a:srgbClr val="7F7F7F"/>
                </a:solidFill>
                <a:latin typeface="Calibri" pitchFamily="34" charset="0"/>
              </a:defRPr>
            </a:lvl4pPr>
            <a:lvl5pPr marL="2057400" indent="-228600" eaLnBrk="0" hangingPunct="0">
              <a:spcBef>
                <a:spcPct val="20000"/>
              </a:spcBef>
              <a:buFont typeface="Arial" charset="0"/>
              <a:buChar char="•"/>
              <a:defRPr sz="1600">
                <a:solidFill>
                  <a:srgbClr val="7F7F7F"/>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alibri" pitchFamily="34" charset="0"/>
              </a:defRPr>
            </a:lvl9pPr>
          </a:lstStyle>
          <a:p>
            <a:pPr algn="ctr" eaLnBrk="1" hangingPunct="1">
              <a:spcBef>
                <a:spcPct val="0"/>
              </a:spcBef>
              <a:buClrTx/>
              <a:buFontTx/>
              <a:buNone/>
            </a:pPr>
            <a:r>
              <a:rPr lang="de-CH" altLang="de-DE" sz="1800" b="1">
                <a:latin typeface="Palatino Linotype" pitchFamily="18" charset="0"/>
              </a:rPr>
              <a:t>Body</a:t>
            </a:r>
            <a:endParaRPr lang="de-CH" altLang="de-DE" sz="1800">
              <a:latin typeface="Palatino Linotype" pitchFamily="18" charset="0"/>
            </a:endParaRPr>
          </a:p>
        </p:txBody>
      </p:sp>
      <p:sp>
        <p:nvSpPr>
          <p:cNvPr id="33799" name="AutoShape 7"/>
          <p:cNvSpPr>
            <a:spLocks noChangeArrowheads="1"/>
          </p:cNvSpPr>
          <p:nvPr/>
        </p:nvSpPr>
        <p:spPr bwMode="auto">
          <a:xfrm>
            <a:off x="2105025" y="2638425"/>
            <a:ext cx="242888" cy="533400"/>
          </a:xfrm>
          <a:prstGeom prst="upDownArrow">
            <a:avLst>
              <a:gd name="adj1" fmla="val 50000"/>
              <a:gd name="adj2" fmla="val 46697"/>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000"/>
              </a:buClr>
              <a:buFont typeface="Calibri" pitchFamily="34" charset="0"/>
              <a:buChar char="»"/>
              <a:defRPr sz="2400">
                <a:solidFill>
                  <a:schemeClr val="tx1"/>
                </a:solidFill>
                <a:latin typeface="Calibri" pitchFamily="34" charset="0"/>
              </a:defRPr>
            </a:lvl1pPr>
            <a:lvl2pPr marL="742950" indent="-285750" eaLnBrk="0" hangingPunct="0">
              <a:spcBef>
                <a:spcPct val="20000"/>
              </a:spcBef>
              <a:buFont typeface="Calibri" pitchFamily="34" charset="0"/>
              <a:buChar char="»"/>
              <a:defRPr sz="2000" i="1">
                <a:solidFill>
                  <a:srgbClr val="766A45"/>
                </a:solidFill>
                <a:latin typeface="Calibri" pitchFamily="34" charset="0"/>
              </a:defRPr>
            </a:lvl2pPr>
            <a:lvl3pPr marL="1143000" indent="-228600" eaLnBrk="0" hangingPunct="0">
              <a:spcBef>
                <a:spcPct val="20000"/>
              </a:spcBef>
              <a:buFont typeface="Arial" charset="0"/>
              <a:buChar char="•"/>
              <a:defRPr sz="1600">
                <a:solidFill>
                  <a:srgbClr val="7F7F7F"/>
                </a:solidFill>
                <a:latin typeface="Calibri" pitchFamily="34" charset="0"/>
              </a:defRPr>
            </a:lvl3pPr>
            <a:lvl4pPr marL="1600200" indent="-228600" eaLnBrk="0" hangingPunct="0">
              <a:spcBef>
                <a:spcPct val="20000"/>
              </a:spcBef>
              <a:buFont typeface="Courier New" pitchFamily="49" charset="0"/>
              <a:buChar char="o"/>
              <a:defRPr sz="1600">
                <a:solidFill>
                  <a:srgbClr val="7F7F7F"/>
                </a:solidFill>
                <a:latin typeface="Calibri" pitchFamily="34" charset="0"/>
              </a:defRPr>
            </a:lvl4pPr>
            <a:lvl5pPr marL="2057400" indent="-228600" eaLnBrk="0" hangingPunct="0">
              <a:spcBef>
                <a:spcPct val="20000"/>
              </a:spcBef>
              <a:buFont typeface="Arial" charset="0"/>
              <a:buChar char="•"/>
              <a:defRPr sz="1600">
                <a:solidFill>
                  <a:srgbClr val="7F7F7F"/>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alibri" pitchFamily="34" charset="0"/>
              </a:defRPr>
            </a:lvl9pPr>
          </a:lstStyle>
          <a:p>
            <a:pPr eaLnBrk="1" hangingPunct="1">
              <a:spcBef>
                <a:spcPct val="0"/>
              </a:spcBef>
              <a:buClrTx/>
              <a:buFontTx/>
              <a:buNone/>
            </a:pPr>
            <a:endParaRPr lang="de-CH" altLang="de-DE" sz="1800">
              <a:latin typeface="Palatino Linotype" pitchFamily="18" charset="0"/>
            </a:endParaRPr>
          </a:p>
        </p:txBody>
      </p:sp>
      <p:sp>
        <p:nvSpPr>
          <p:cNvPr id="33800" name="AutoShape 8"/>
          <p:cNvSpPr>
            <a:spLocks noChangeArrowheads="1"/>
          </p:cNvSpPr>
          <p:nvPr/>
        </p:nvSpPr>
        <p:spPr bwMode="auto">
          <a:xfrm>
            <a:off x="2081213" y="4551363"/>
            <a:ext cx="242887" cy="533400"/>
          </a:xfrm>
          <a:prstGeom prst="upDownArrow">
            <a:avLst>
              <a:gd name="adj1" fmla="val 50000"/>
              <a:gd name="adj2" fmla="val 46697"/>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000"/>
              </a:buClr>
              <a:buFont typeface="Calibri" pitchFamily="34" charset="0"/>
              <a:buChar char="»"/>
              <a:defRPr sz="2400">
                <a:solidFill>
                  <a:schemeClr val="tx1"/>
                </a:solidFill>
                <a:latin typeface="Calibri" pitchFamily="34" charset="0"/>
              </a:defRPr>
            </a:lvl1pPr>
            <a:lvl2pPr marL="742950" indent="-285750" eaLnBrk="0" hangingPunct="0">
              <a:spcBef>
                <a:spcPct val="20000"/>
              </a:spcBef>
              <a:buFont typeface="Calibri" pitchFamily="34" charset="0"/>
              <a:buChar char="»"/>
              <a:defRPr sz="2000" i="1">
                <a:solidFill>
                  <a:srgbClr val="766A45"/>
                </a:solidFill>
                <a:latin typeface="Calibri" pitchFamily="34" charset="0"/>
              </a:defRPr>
            </a:lvl2pPr>
            <a:lvl3pPr marL="1143000" indent="-228600" eaLnBrk="0" hangingPunct="0">
              <a:spcBef>
                <a:spcPct val="20000"/>
              </a:spcBef>
              <a:buFont typeface="Arial" charset="0"/>
              <a:buChar char="•"/>
              <a:defRPr sz="1600">
                <a:solidFill>
                  <a:srgbClr val="7F7F7F"/>
                </a:solidFill>
                <a:latin typeface="Calibri" pitchFamily="34" charset="0"/>
              </a:defRPr>
            </a:lvl3pPr>
            <a:lvl4pPr marL="1600200" indent="-228600" eaLnBrk="0" hangingPunct="0">
              <a:spcBef>
                <a:spcPct val="20000"/>
              </a:spcBef>
              <a:buFont typeface="Courier New" pitchFamily="49" charset="0"/>
              <a:buChar char="o"/>
              <a:defRPr sz="1600">
                <a:solidFill>
                  <a:srgbClr val="7F7F7F"/>
                </a:solidFill>
                <a:latin typeface="Calibri" pitchFamily="34" charset="0"/>
              </a:defRPr>
            </a:lvl4pPr>
            <a:lvl5pPr marL="2057400" indent="-228600" eaLnBrk="0" hangingPunct="0">
              <a:spcBef>
                <a:spcPct val="20000"/>
              </a:spcBef>
              <a:buFont typeface="Arial" charset="0"/>
              <a:buChar char="•"/>
              <a:defRPr sz="1600">
                <a:solidFill>
                  <a:srgbClr val="7F7F7F"/>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alibri" pitchFamily="34" charset="0"/>
              </a:defRPr>
            </a:lvl9pPr>
          </a:lstStyle>
          <a:p>
            <a:pPr eaLnBrk="1" hangingPunct="1">
              <a:spcBef>
                <a:spcPct val="0"/>
              </a:spcBef>
              <a:buClrTx/>
              <a:buFontTx/>
              <a:buNone/>
            </a:pPr>
            <a:endParaRPr lang="de-CH" altLang="de-DE" sz="1800">
              <a:latin typeface="Palatino Linotype" pitchFamily="18" charset="0"/>
            </a:endParaRPr>
          </a:p>
        </p:txBody>
      </p:sp>
      <p:sp>
        <p:nvSpPr>
          <p:cNvPr id="33801" name="Line 9"/>
          <p:cNvSpPr>
            <a:spLocks noChangeShapeType="1"/>
          </p:cNvSpPr>
          <p:nvPr/>
        </p:nvSpPr>
        <p:spPr bwMode="auto">
          <a:xfrm>
            <a:off x="3159125" y="2452688"/>
            <a:ext cx="1054100" cy="99060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33802" name="Line 10"/>
          <p:cNvSpPr>
            <a:spLocks noChangeShapeType="1"/>
          </p:cNvSpPr>
          <p:nvPr/>
        </p:nvSpPr>
        <p:spPr bwMode="auto">
          <a:xfrm flipV="1">
            <a:off x="3159125" y="4510088"/>
            <a:ext cx="1054100" cy="99060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grpSp>
        <p:nvGrpSpPr>
          <p:cNvPr id="33803" name="Group 11"/>
          <p:cNvGrpSpPr>
            <a:grpSpLocks/>
          </p:cNvGrpSpPr>
          <p:nvPr/>
        </p:nvGrpSpPr>
        <p:grpSpPr bwMode="auto">
          <a:xfrm>
            <a:off x="2641600" y="1412875"/>
            <a:ext cx="809625" cy="5168900"/>
            <a:chOff x="1565" y="909"/>
            <a:chExt cx="480" cy="3256"/>
          </a:xfrm>
        </p:grpSpPr>
        <p:sp>
          <p:nvSpPr>
            <p:cNvPr id="33812" name="Oval 12"/>
            <p:cNvSpPr>
              <a:spLocks noChangeArrowheads="1"/>
            </p:cNvSpPr>
            <p:nvPr/>
          </p:nvSpPr>
          <p:spPr bwMode="auto">
            <a:xfrm>
              <a:off x="1565" y="2101"/>
              <a:ext cx="480" cy="480"/>
            </a:xfrm>
            <a:prstGeom prst="ellipse">
              <a:avLst/>
            </a:prstGeom>
            <a:solidFill>
              <a:srgbClr val="99FF99"/>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000"/>
                </a:buClr>
                <a:buFont typeface="Calibri" pitchFamily="34" charset="0"/>
                <a:buChar char="»"/>
                <a:defRPr sz="2400">
                  <a:solidFill>
                    <a:schemeClr val="tx1"/>
                  </a:solidFill>
                  <a:latin typeface="Calibri" pitchFamily="34" charset="0"/>
                </a:defRPr>
              </a:lvl1pPr>
              <a:lvl2pPr marL="742950" indent="-285750" eaLnBrk="0" hangingPunct="0">
                <a:spcBef>
                  <a:spcPct val="20000"/>
                </a:spcBef>
                <a:buFont typeface="Calibri" pitchFamily="34" charset="0"/>
                <a:buChar char="»"/>
                <a:defRPr sz="2000" i="1">
                  <a:solidFill>
                    <a:srgbClr val="766A45"/>
                  </a:solidFill>
                  <a:latin typeface="Calibri" pitchFamily="34" charset="0"/>
                </a:defRPr>
              </a:lvl2pPr>
              <a:lvl3pPr marL="1143000" indent="-228600" eaLnBrk="0" hangingPunct="0">
                <a:spcBef>
                  <a:spcPct val="20000"/>
                </a:spcBef>
                <a:buFont typeface="Arial" charset="0"/>
                <a:buChar char="•"/>
                <a:defRPr sz="1600">
                  <a:solidFill>
                    <a:srgbClr val="7F7F7F"/>
                  </a:solidFill>
                  <a:latin typeface="Calibri" pitchFamily="34" charset="0"/>
                </a:defRPr>
              </a:lvl3pPr>
              <a:lvl4pPr marL="1600200" indent="-228600" eaLnBrk="0" hangingPunct="0">
                <a:spcBef>
                  <a:spcPct val="20000"/>
                </a:spcBef>
                <a:buFont typeface="Courier New" pitchFamily="49" charset="0"/>
                <a:buChar char="o"/>
                <a:defRPr sz="1600">
                  <a:solidFill>
                    <a:srgbClr val="7F7F7F"/>
                  </a:solidFill>
                  <a:latin typeface="Calibri" pitchFamily="34" charset="0"/>
                </a:defRPr>
              </a:lvl4pPr>
              <a:lvl5pPr marL="2057400" indent="-228600" eaLnBrk="0" hangingPunct="0">
                <a:spcBef>
                  <a:spcPct val="20000"/>
                </a:spcBef>
                <a:buFont typeface="Arial" charset="0"/>
                <a:buChar char="•"/>
                <a:defRPr sz="1600">
                  <a:solidFill>
                    <a:srgbClr val="7F7F7F"/>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alibri" pitchFamily="34" charset="0"/>
                </a:defRPr>
              </a:lvl9pPr>
            </a:lstStyle>
            <a:p>
              <a:pPr algn="ctr" eaLnBrk="1" hangingPunct="1">
                <a:spcBef>
                  <a:spcPct val="0"/>
                </a:spcBef>
                <a:buClrTx/>
                <a:buFontTx/>
                <a:buNone/>
              </a:pPr>
              <a:r>
                <a:rPr lang="de-CH" altLang="de-DE" sz="4000">
                  <a:latin typeface="Palatino Linotype" pitchFamily="18" charset="0"/>
                </a:rPr>
                <a:t>4</a:t>
              </a:r>
              <a:endParaRPr lang="de-CH" altLang="de-DE" sz="1800">
                <a:latin typeface="Times New Roman" pitchFamily="18" charset="0"/>
              </a:endParaRPr>
            </a:p>
          </p:txBody>
        </p:sp>
        <p:sp>
          <p:nvSpPr>
            <p:cNvPr id="33813" name="Oval 13"/>
            <p:cNvSpPr>
              <a:spLocks noChangeArrowheads="1"/>
            </p:cNvSpPr>
            <p:nvPr/>
          </p:nvSpPr>
          <p:spPr bwMode="auto">
            <a:xfrm>
              <a:off x="1565" y="909"/>
              <a:ext cx="480" cy="480"/>
            </a:xfrm>
            <a:prstGeom prst="ellipse">
              <a:avLst/>
            </a:prstGeom>
            <a:solidFill>
              <a:srgbClr val="99FF99"/>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000"/>
                </a:buClr>
                <a:buFont typeface="Calibri" pitchFamily="34" charset="0"/>
                <a:buChar char="»"/>
                <a:defRPr sz="2400">
                  <a:solidFill>
                    <a:schemeClr val="tx1"/>
                  </a:solidFill>
                  <a:latin typeface="Calibri" pitchFamily="34" charset="0"/>
                </a:defRPr>
              </a:lvl1pPr>
              <a:lvl2pPr marL="742950" indent="-285750" eaLnBrk="0" hangingPunct="0">
                <a:spcBef>
                  <a:spcPct val="20000"/>
                </a:spcBef>
                <a:buFont typeface="Calibri" pitchFamily="34" charset="0"/>
                <a:buChar char="»"/>
                <a:defRPr sz="2000" i="1">
                  <a:solidFill>
                    <a:srgbClr val="766A45"/>
                  </a:solidFill>
                  <a:latin typeface="Calibri" pitchFamily="34" charset="0"/>
                </a:defRPr>
              </a:lvl2pPr>
              <a:lvl3pPr marL="1143000" indent="-228600" eaLnBrk="0" hangingPunct="0">
                <a:spcBef>
                  <a:spcPct val="20000"/>
                </a:spcBef>
                <a:buFont typeface="Arial" charset="0"/>
                <a:buChar char="•"/>
                <a:defRPr sz="1600">
                  <a:solidFill>
                    <a:srgbClr val="7F7F7F"/>
                  </a:solidFill>
                  <a:latin typeface="Calibri" pitchFamily="34" charset="0"/>
                </a:defRPr>
              </a:lvl3pPr>
              <a:lvl4pPr marL="1600200" indent="-228600" eaLnBrk="0" hangingPunct="0">
                <a:spcBef>
                  <a:spcPct val="20000"/>
                </a:spcBef>
                <a:buFont typeface="Courier New" pitchFamily="49" charset="0"/>
                <a:buChar char="o"/>
                <a:defRPr sz="1600">
                  <a:solidFill>
                    <a:srgbClr val="7F7F7F"/>
                  </a:solidFill>
                  <a:latin typeface="Calibri" pitchFamily="34" charset="0"/>
                </a:defRPr>
              </a:lvl4pPr>
              <a:lvl5pPr marL="2057400" indent="-228600" eaLnBrk="0" hangingPunct="0">
                <a:spcBef>
                  <a:spcPct val="20000"/>
                </a:spcBef>
                <a:buFont typeface="Arial" charset="0"/>
                <a:buChar char="•"/>
                <a:defRPr sz="1600">
                  <a:solidFill>
                    <a:srgbClr val="7F7F7F"/>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alibri" pitchFamily="34" charset="0"/>
                </a:defRPr>
              </a:lvl9pPr>
            </a:lstStyle>
            <a:p>
              <a:pPr algn="ctr" eaLnBrk="1" hangingPunct="1">
                <a:spcBef>
                  <a:spcPct val="0"/>
                </a:spcBef>
                <a:buClrTx/>
                <a:buFontTx/>
                <a:buNone/>
              </a:pPr>
              <a:r>
                <a:rPr lang="de-CH" altLang="de-DE" sz="4000">
                  <a:latin typeface="Palatino Linotype" pitchFamily="18" charset="0"/>
                </a:rPr>
                <a:t>1</a:t>
              </a:r>
              <a:endParaRPr lang="de-CH" altLang="de-DE" sz="1800">
                <a:latin typeface="Times New Roman" pitchFamily="18" charset="0"/>
              </a:endParaRPr>
            </a:p>
          </p:txBody>
        </p:sp>
        <p:sp>
          <p:nvSpPr>
            <p:cNvPr id="33814" name="Oval 14"/>
            <p:cNvSpPr>
              <a:spLocks noChangeArrowheads="1"/>
            </p:cNvSpPr>
            <p:nvPr/>
          </p:nvSpPr>
          <p:spPr bwMode="auto">
            <a:xfrm>
              <a:off x="1565" y="3685"/>
              <a:ext cx="480" cy="480"/>
            </a:xfrm>
            <a:prstGeom prst="ellipse">
              <a:avLst/>
            </a:prstGeom>
            <a:solidFill>
              <a:srgbClr val="99FF99"/>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000"/>
                </a:buClr>
                <a:buFont typeface="Calibri" pitchFamily="34" charset="0"/>
                <a:buChar char="»"/>
                <a:defRPr sz="2400">
                  <a:solidFill>
                    <a:schemeClr val="tx1"/>
                  </a:solidFill>
                  <a:latin typeface="Calibri" pitchFamily="34" charset="0"/>
                </a:defRPr>
              </a:lvl1pPr>
              <a:lvl2pPr marL="742950" indent="-285750" eaLnBrk="0" hangingPunct="0">
                <a:spcBef>
                  <a:spcPct val="20000"/>
                </a:spcBef>
                <a:buFont typeface="Calibri" pitchFamily="34" charset="0"/>
                <a:buChar char="»"/>
                <a:defRPr sz="2000" i="1">
                  <a:solidFill>
                    <a:srgbClr val="766A45"/>
                  </a:solidFill>
                  <a:latin typeface="Calibri" pitchFamily="34" charset="0"/>
                </a:defRPr>
              </a:lvl2pPr>
              <a:lvl3pPr marL="1143000" indent="-228600" eaLnBrk="0" hangingPunct="0">
                <a:spcBef>
                  <a:spcPct val="20000"/>
                </a:spcBef>
                <a:buFont typeface="Arial" charset="0"/>
                <a:buChar char="•"/>
                <a:defRPr sz="1600">
                  <a:solidFill>
                    <a:srgbClr val="7F7F7F"/>
                  </a:solidFill>
                  <a:latin typeface="Calibri" pitchFamily="34" charset="0"/>
                </a:defRPr>
              </a:lvl3pPr>
              <a:lvl4pPr marL="1600200" indent="-228600" eaLnBrk="0" hangingPunct="0">
                <a:spcBef>
                  <a:spcPct val="20000"/>
                </a:spcBef>
                <a:buFont typeface="Courier New" pitchFamily="49" charset="0"/>
                <a:buChar char="o"/>
                <a:defRPr sz="1600">
                  <a:solidFill>
                    <a:srgbClr val="7F7F7F"/>
                  </a:solidFill>
                  <a:latin typeface="Calibri" pitchFamily="34" charset="0"/>
                </a:defRPr>
              </a:lvl4pPr>
              <a:lvl5pPr marL="2057400" indent="-228600" eaLnBrk="0" hangingPunct="0">
                <a:spcBef>
                  <a:spcPct val="20000"/>
                </a:spcBef>
                <a:buFont typeface="Arial" charset="0"/>
                <a:buChar char="•"/>
                <a:defRPr sz="1600">
                  <a:solidFill>
                    <a:srgbClr val="7F7F7F"/>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alibri" pitchFamily="34" charset="0"/>
                </a:defRPr>
              </a:lvl9pPr>
            </a:lstStyle>
            <a:p>
              <a:pPr algn="ctr" eaLnBrk="1" hangingPunct="1">
                <a:spcBef>
                  <a:spcPct val="0"/>
                </a:spcBef>
                <a:buClrTx/>
                <a:buFontTx/>
                <a:buNone/>
              </a:pPr>
              <a:r>
                <a:rPr lang="de-CH" altLang="de-DE" sz="4000">
                  <a:latin typeface="Palatino Linotype" pitchFamily="18" charset="0"/>
                </a:rPr>
                <a:t>3</a:t>
              </a:r>
              <a:endParaRPr lang="de-CH" altLang="de-DE" sz="1800">
                <a:latin typeface="Times New Roman" pitchFamily="18" charset="0"/>
              </a:endParaRPr>
            </a:p>
          </p:txBody>
        </p:sp>
      </p:grpSp>
      <p:sp>
        <p:nvSpPr>
          <p:cNvPr id="33804" name="Oval 15"/>
          <p:cNvSpPr>
            <a:spLocks noChangeArrowheads="1"/>
          </p:cNvSpPr>
          <p:nvPr/>
        </p:nvSpPr>
        <p:spPr bwMode="auto">
          <a:xfrm>
            <a:off x="4294188" y="4052888"/>
            <a:ext cx="809625" cy="762000"/>
          </a:xfrm>
          <a:prstGeom prst="ellipse">
            <a:avLst/>
          </a:prstGeom>
          <a:solidFill>
            <a:srgbClr val="99FF99"/>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000"/>
              </a:buClr>
              <a:buFont typeface="Calibri" pitchFamily="34" charset="0"/>
              <a:buChar char="»"/>
              <a:defRPr sz="2400">
                <a:solidFill>
                  <a:schemeClr val="tx1"/>
                </a:solidFill>
                <a:latin typeface="Calibri" pitchFamily="34" charset="0"/>
              </a:defRPr>
            </a:lvl1pPr>
            <a:lvl2pPr marL="742950" indent="-285750" eaLnBrk="0" hangingPunct="0">
              <a:spcBef>
                <a:spcPct val="20000"/>
              </a:spcBef>
              <a:buFont typeface="Calibri" pitchFamily="34" charset="0"/>
              <a:buChar char="»"/>
              <a:defRPr sz="2000" i="1">
                <a:solidFill>
                  <a:srgbClr val="766A45"/>
                </a:solidFill>
                <a:latin typeface="Calibri" pitchFamily="34" charset="0"/>
              </a:defRPr>
            </a:lvl2pPr>
            <a:lvl3pPr marL="1143000" indent="-228600" eaLnBrk="0" hangingPunct="0">
              <a:spcBef>
                <a:spcPct val="20000"/>
              </a:spcBef>
              <a:buFont typeface="Arial" charset="0"/>
              <a:buChar char="•"/>
              <a:defRPr sz="1600">
                <a:solidFill>
                  <a:srgbClr val="7F7F7F"/>
                </a:solidFill>
                <a:latin typeface="Calibri" pitchFamily="34" charset="0"/>
              </a:defRPr>
            </a:lvl3pPr>
            <a:lvl4pPr marL="1600200" indent="-228600" eaLnBrk="0" hangingPunct="0">
              <a:spcBef>
                <a:spcPct val="20000"/>
              </a:spcBef>
              <a:buFont typeface="Courier New" pitchFamily="49" charset="0"/>
              <a:buChar char="o"/>
              <a:defRPr sz="1600">
                <a:solidFill>
                  <a:srgbClr val="7F7F7F"/>
                </a:solidFill>
                <a:latin typeface="Calibri" pitchFamily="34" charset="0"/>
              </a:defRPr>
            </a:lvl4pPr>
            <a:lvl5pPr marL="2057400" indent="-228600" eaLnBrk="0" hangingPunct="0">
              <a:spcBef>
                <a:spcPct val="20000"/>
              </a:spcBef>
              <a:buFont typeface="Arial" charset="0"/>
              <a:buChar char="•"/>
              <a:defRPr sz="1600">
                <a:solidFill>
                  <a:srgbClr val="7F7F7F"/>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alibri" pitchFamily="34" charset="0"/>
              </a:defRPr>
            </a:lvl9pPr>
          </a:lstStyle>
          <a:p>
            <a:pPr algn="ctr" eaLnBrk="1" hangingPunct="1">
              <a:spcBef>
                <a:spcPct val="0"/>
              </a:spcBef>
              <a:buClrTx/>
              <a:buFontTx/>
              <a:buNone/>
            </a:pPr>
            <a:r>
              <a:rPr lang="de-CH" altLang="de-DE" sz="4000">
                <a:latin typeface="Palatino Linotype" pitchFamily="18" charset="0"/>
              </a:rPr>
              <a:t>2</a:t>
            </a:r>
            <a:endParaRPr lang="de-CH" altLang="de-DE" sz="1800">
              <a:latin typeface="Times New Roman" pitchFamily="18" charset="0"/>
            </a:endParaRPr>
          </a:p>
        </p:txBody>
      </p:sp>
      <p:grpSp>
        <p:nvGrpSpPr>
          <p:cNvPr id="33805" name="Group 16"/>
          <p:cNvGrpSpPr>
            <a:grpSpLocks/>
          </p:cNvGrpSpPr>
          <p:nvPr/>
        </p:nvGrpSpPr>
        <p:grpSpPr bwMode="auto">
          <a:xfrm>
            <a:off x="6203950" y="2049463"/>
            <a:ext cx="3403600" cy="3540125"/>
            <a:chOff x="3504" y="1138"/>
            <a:chExt cx="2016" cy="2230"/>
          </a:xfrm>
        </p:grpSpPr>
        <p:sp>
          <p:nvSpPr>
            <p:cNvPr id="33807" name="Oval 17"/>
            <p:cNvSpPr>
              <a:spLocks noChangeArrowheads="1"/>
            </p:cNvSpPr>
            <p:nvPr/>
          </p:nvSpPr>
          <p:spPr bwMode="auto">
            <a:xfrm>
              <a:off x="3504" y="1392"/>
              <a:ext cx="288" cy="288"/>
            </a:xfrm>
            <a:prstGeom prst="ellipse">
              <a:avLst/>
            </a:prstGeom>
            <a:solidFill>
              <a:srgbClr val="99FF99"/>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000"/>
                </a:buClr>
                <a:buFont typeface="Calibri" pitchFamily="34" charset="0"/>
                <a:buChar char="»"/>
                <a:defRPr sz="2400">
                  <a:solidFill>
                    <a:schemeClr val="tx1"/>
                  </a:solidFill>
                  <a:latin typeface="Calibri" pitchFamily="34" charset="0"/>
                </a:defRPr>
              </a:lvl1pPr>
              <a:lvl2pPr marL="742950" indent="-285750" eaLnBrk="0" hangingPunct="0">
                <a:spcBef>
                  <a:spcPct val="20000"/>
                </a:spcBef>
                <a:buFont typeface="Calibri" pitchFamily="34" charset="0"/>
                <a:buChar char="»"/>
                <a:defRPr sz="2000" i="1">
                  <a:solidFill>
                    <a:srgbClr val="766A45"/>
                  </a:solidFill>
                  <a:latin typeface="Calibri" pitchFamily="34" charset="0"/>
                </a:defRPr>
              </a:lvl2pPr>
              <a:lvl3pPr marL="1143000" indent="-228600" eaLnBrk="0" hangingPunct="0">
                <a:spcBef>
                  <a:spcPct val="20000"/>
                </a:spcBef>
                <a:buFont typeface="Arial" charset="0"/>
                <a:buChar char="•"/>
                <a:defRPr sz="1600">
                  <a:solidFill>
                    <a:srgbClr val="7F7F7F"/>
                  </a:solidFill>
                  <a:latin typeface="Calibri" pitchFamily="34" charset="0"/>
                </a:defRPr>
              </a:lvl3pPr>
              <a:lvl4pPr marL="1600200" indent="-228600" eaLnBrk="0" hangingPunct="0">
                <a:spcBef>
                  <a:spcPct val="20000"/>
                </a:spcBef>
                <a:buFont typeface="Courier New" pitchFamily="49" charset="0"/>
                <a:buChar char="o"/>
                <a:defRPr sz="1600">
                  <a:solidFill>
                    <a:srgbClr val="7F7F7F"/>
                  </a:solidFill>
                  <a:latin typeface="Calibri" pitchFamily="34" charset="0"/>
                </a:defRPr>
              </a:lvl4pPr>
              <a:lvl5pPr marL="2057400" indent="-228600" eaLnBrk="0" hangingPunct="0">
                <a:spcBef>
                  <a:spcPct val="20000"/>
                </a:spcBef>
                <a:buFont typeface="Arial" charset="0"/>
                <a:buChar char="•"/>
                <a:defRPr sz="1600">
                  <a:solidFill>
                    <a:srgbClr val="7F7F7F"/>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alibri" pitchFamily="34" charset="0"/>
                </a:defRPr>
              </a:lvl9pPr>
            </a:lstStyle>
            <a:p>
              <a:pPr algn="ctr" eaLnBrk="1" hangingPunct="1">
                <a:spcBef>
                  <a:spcPct val="0"/>
                </a:spcBef>
                <a:buClrTx/>
                <a:buFontTx/>
                <a:buNone/>
              </a:pPr>
              <a:r>
                <a:rPr lang="de-CH" altLang="de-DE" sz="3200">
                  <a:latin typeface="Palatino Linotype" pitchFamily="18" charset="0"/>
                </a:rPr>
                <a:t>1</a:t>
              </a:r>
              <a:endParaRPr lang="de-CH" altLang="de-DE" sz="1800">
                <a:latin typeface="Times New Roman" pitchFamily="18" charset="0"/>
              </a:endParaRPr>
            </a:p>
          </p:txBody>
        </p:sp>
        <p:sp>
          <p:nvSpPr>
            <p:cNvPr id="33808" name="Oval 18"/>
            <p:cNvSpPr>
              <a:spLocks noChangeArrowheads="1"/>
            </p:cNvSpPr>
            <p:nvPr/>
          </p:nvSpPr>
          <p:spPr bwMode="auto">
            <a:xfrm>
              <a:off x="3504" y="1900"/>
              <a:ext cx="288" cy="288"/>
            </a:xfrm>
            <a:prstGeom prst="ellipse">
              <a:avLst/>
            </a:prstGeom>
            <a:solidFill>
              <a:srgbClr val="99FF99"/>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000"/>
                </a:buClr>
                <a:buFont typeface="Calibri" pitchFamily="34" charset="0"/>
                <a:buChar char="»"/>
                <a:defRPr sz="2400">
                  <a:solidFill>
                    <a:schemeClr val="tx1"/>
                  </a:solidFill>
                  <a:latin typeface="Calibri" pitchFamily="34" charset="0"/>
                </a:defRPr>
              </a:lvl1pPr>
              <a:lvl2pPr marL="742950" indent="-285750" eaLnBrk="0" hangingPunct="0">
                <a:spcBef>
                  <a:spcPct val="20000"/>
                </a:spcBef>
                <a:buFont typeface="Calibri" pitchFamily="34" charset="0"/>
                <a:buChar char="»"/>
                <a:defRPr sz="2000" i="1">
                  <a:solidFill>
                    <a:srgbClr val="766A45"/>
                  </a:solidFill>
                  <a:latin typeface="Calibri" pitchFamily="34" charset="0"/>
                </a:defRPr>
              </a:lvl2pPr>
              <a:lvl3pPr marL="1143000" indent="-228600" eaLnBrk="0" hangingPunct="0">
                <a:spcBef>
                  <a:spcPct val="20000"/>
                </a:spcBef>
                <a:buFont typeface="Arial" charset="0"/>
                <a:buChar char="•"/>
                <a:defRPr sz="1600">
                  <a:solidFill>
                    <a:srgbClr val="7F7F7F"/>
                  </a:solidFill>
                  <a:latin typeface="Calibri" pitchFamily="34" charset="0"/>
                </a:defRPr>
              </a:lvl3pPr>
              <a:lvl4pPr marL="1600200" indent="-228600" eaLnBrk="0" hangingPunct="0">
                <a:spcBef>
                  <a:spcPct val="20000"/>
                </a:spcBef>
                <a:buFont typeface="Courier New" pitchFamily="49" charset="0"/>
                <a:buChar char="o"/>
                <a:defRPr sz="1600">
                  <a:solidFill>
                    <a:srgbClr val="7F7F7F"/>
                  </a:solidFill>
                  <a:latin typeface="Calibri" pitchFamily="34" charset="0"/>
                </a:defRPr>
              </a:lvl4pPr>
              <a:lvl5pPr marL="2057400" indent="-228600" eaLnBrk="0" hangingPunct="0">
                <a:spcBef>
                  <a:spcPct val="20000"/>
                </a:spcBef>
                <a:buFont typeface="Arial" charset="0"/>
                <a:buChar char="•"/>
                <a:defRPr sz="1600">
                  <a:solidFill>
                    <a:srgbClr val="7F7F7F"/>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alibri" pitchFamily="34" charset="0"/>
                </a:defRPr>
              </a:lvl9pPr>
            </a:lstStyle>
            <a:p>
              <a:pPr algn="ctr" eaLnBrk="1" hangingPunct="1">
                <a:spcBef>
                  <a:spcPct val="0"/>
                </a:spcBef>
                <a:buClrTx/>
                <a:buFontTx/>
                <a:buNone/>
              </a:pPr>
              <a:r>
                <a:rPr lang="de-CH" altLang="de-DE" sz="3200">
                  <a:latin typeface="Palatino Linotype" pitchFamily="18" charset="0"/>
                </a:rPr>
                <a:t>2</a:t>
              </a:r>
              <a:endParaRPr lang="de-CH" altLang="de-DE" sz="1800">
                <a:latin typeface="Times New Roman" pitchFamily="18" charset="0"/>
              </a:endParaRPr>
            </a:p>
          </p:txBody>
        </p:sp>
        <p:sp>
          <p:nvSpPr>
            <p:cNvPr id="33809" name="Oval 19"/>
            <p:cNvSpPr>
              <a:spLocks noChangeArrowheads="1"/>
            </p:cNvSpPr>
            <p:nvPr/>
          </p:nvSpPr>
          <p:spPr bwMode="auto">
            <a:xfrm>
              <a:off x="3504" y="2399"/>
              <a:ext cx="288" cy="288"/>
            </a:xfrm>
            <a:prstGeom prst="ellipse">
              <a:avLst/>
            </a:prstGeom>
            <a:solidFill>
              <a:srgbClr val="99FF99"/>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000"/>
                </a:buClr>
                <a:buFont typeface="Calibri" pitchFamily="34" charset="0"/>
                <a:buChar char="»"/>
                <a:defRPr sz="2400">
                  <a:solidFill>
                    <a:schemeClr val="tx1"/>
                  </a:solidFill>
                  <a:latin typeface="Calibri" pitchFamily="34" charset="0"/>
                </a:defRPr>
              </a:lvl1pPr>
              <a:lvl2pPr marL="742950" indent="-285750" eaLnBrk="0" hangingPunct="0">
                <a:spcBef>
                  <a:spcPct val="20000"/>
                </a:spcBef>
                <a:buFont typeface="Calibri" pitchFamily="34" charset="0"/>
                <a:buChar char="»"/>
                <a:defRPr sz="2000" i="1">
                  <a:solidFill>
                    <a:srgbClr val="766A45"/>
                  </a:solidFill>
                  <a:latin typeface="Calibri" pitchFamily="34" charset="0"/>
                </a:defRPr>
              </a:lvl2pPr>
              <a:lvl3pPr marL="1143000" indent="-228600" eaLnBrk="0" hangingPunct="0">
                <a:spcBef>
                  <a:spcPct val="20000"/>
                </a:spcBef>
                <a:buFont typeface="Arial" charset="0"/>
                <a:buChar char="•"/>
                <a:defRPr sz="1600">
                  <a:solidFill>
                    <a:srgbClr val="7F7F7F"/>
                  </a:solidFill>
                  <a:latin typeface="Calibri" pitchFamily="34" charset="0"/>
                </a:defRPr>
              </a:lvl3pPr>
              <a:lvl4pPr marL="1600200" indent="-228600" eaLnBrk="0" hangingPunct="0">
                <a:spcBef>
                  <a:spcPct val="20000"/>
                </a:spcBef>
                <a:buFont typeface="Courier New" pitchFamily="49" charset="0"/>
                <a:buChar char="o"/>
                <a:defRPr sz="1600">
                  <a:solidFill>
                    <a:srgbClr val="7F7F7F"/>
                  </a:solidFill>
                  <a:latin typeface="Calibri" pitchFamily="34" charset="0"/>
                </a:defRPr>
              </a:lvl4pPr>
              <a:lvl5pPr marL="2057400" indent="-228600" eaLnBrk="0" hangingPunct="0">
                <a:spcBef>
                  <a:spcPct val="20000"/>
                </a:spcBef>
                <a:buFont typeface="Arial" charset="0"/>
                <a:buChar char="•"/>
                <a:defRPr sz="1600">
                  <a:solidFill>
                    <a:srgbClr val="7F7F7F"/>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alibri" pitchFamily="34" charset="0"/>
                </a:defRPr>
              </a:lvl9pPr>
            </a:lstStyle>
            <a:p>
              <a:pPr algn="ctr" eaLnBrk="1" hangingPunct="1">
                <a:spcBef>
                  <a:spcPct val="0"/>
                </a:spcBef>
                <a:buClrTx/>
                <a:buFontTx/>
                <a:buNone/>
              </a:pPr>
              <a:r>
                <a:rPr lang="de-CH" altLang="de-DE" sz="3200">
                  <a:latin typeface="Palatino Linotype" pitchFamily="18" charset="0"/>
                </a:rPr>
                <a:t>3</a:t>
              </a:r>
              <a:endParaRPr lang="de-CH" altLang="de-DE" sz="1800">
                <a:latin typeface="Times New Roman" pitchFamily="18" charset="0"/>
              </a:endParaRPr>
            </a:p>
          </p:txBody>
        </p:sp>
        <p:sp>
          <p:nvSpPr>
            <p:cNvPr id="33810" name="Oval 20"/>
            <p:cNvSpPr>
              <a:spLocks noChangeArrowheads="1"/>
            </p:cNvSpPr>
            <p:nvPr/>
          </p:nvSpPr>
          <p:spPr bwMode="auto">
            <a:xfrm>
              <a:off x="3504" y="2944"/>
              <a:ext cx="288" cy="288"/>
            </a:xfrm>
            <a:prstGeom prst="ellipse">
              <a:avLst/>
            </a:prstGeom>
            <a:solidFill>
              <a:srgbClr val="99FF99"/>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000"/>
                </a:buClr>
                <a:buFont typeface="Calibri" pitchFamily="34" charset="0"/>
                <a:buChar char="»"/>
                <a:defRPr sz="2400">
                  <a:solidFill>
                    <a:schemeClr val="tx1"/>
                  </a:solidFill>
                  <a:latin typeface="Calibri" pitchFamily="34" charset="0"/>
                </a:defRPr>
              </a:lvl1pPr>
              <a:lvl2pPr marL="742950" indent="-285750" eaLnBrk="0" hangingPunct="0">
                <a:spcBef>
                  <a:spcPct val="20000"/>
                </a:spcBef>
                <a:buFont typeface="Calibri" pitchFamily="34" charset="0"/>
                <a:buChar char="»"/>
                <a:defRPr sz="2000" i="1">
                  <a:solidFill>
                    <a:srgbClr val="766A45"/>
                  </a:solidFill>
                  <a:latin typeface="Calibri" pitchFamily="34" charset="0"/>
                </a:defRPr>
              </a:lvl2pPr>
              <a:lvl3pPr marL="1143000" indent="-228600" eaLnBrk="0" hangingPunct="0">
                <a:spcBef>
                  <a:spcPct val="20000"/>
                </a:spcBef>
                <a:buFont typeface="Arial" charset="0"/>
                <a:buChar char="•"/>
                <a:defRPr sz="1600">
                  <a:solidFill>
                    <a:srgbClr val="7F7F7F"/>
                  </a:solidFill>
                  <a:latin typeface="Calibri" pitchFamily="34" charset="0"/>
                </a:defRPr>
              </a:lvl3pPr>
              <a:lvl4pPr marL="1600200" indent="-228600" eaLnBrk="0" hangingPunct="0">
                <a:spcBef>
                  <a:spcPct val="20000"/>
                </a:spcBef>
                <a:buFont typeface="Courier New" pitchFamily="49" charset="0"/>
                <a:buChar char="o"/>
                <a:defRPr sz="1600">
                  <a:solidFill>
                    <a:srgbClr val="7F7F7F"/>
                  </a:solidFill>
                  <a:latin typeface="Calibri" pitchFamily="34" charset="0"/>
                </a:defRPr>
              </a:lvl4pPr>
              <a:lvl5pPr marL="2057400" indent="-228600" eaLnBrk="0" hangingPunct="0">
                <a:spcBef>
                  <a:spcPct val="20000"/>
                </a:spcBef>
                <a:buFont typeface="Arial" charset="0"/>
                <a:buChar char="•"/>
                <a:defRPr sz="1600">
                  <a:solidFill>
                    <a:srgbClr val="7F7F7F"/>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alibri" pitchFamily="34" charset="0"/>
                </a:defRPr>
              </a:lvl9pPr>
            </a:lstStyle>
            <a:p>
              <a:pPr algn="ctr" eaLnBrk="1" hangingPunct="1">
                <a:spcBef>
                  <a:spcPct val="0"/>
                </a:spcBef>
                <a:buClrTx/>
                <a:buFontTx/>
                <a:buNone/>
              </a:pPr>
              <a:r>
                <a:rPr lang="de-CH" altLang="de-DE" sz="3200">
                  <a:latin typeface="Palatino Linotype" pitchFamily="18" charset="0"/>
                </a:rPr>
                <a:t>4</a:t>
              </a:r>
              <a:endParaRPr lang="de-CH" altLang="de-DE" sz="1800">
                <a:latin typeface="Times New Roman" pitchFamily="18" charset="0"/>
              </a:endParaRPr>
            </a:p>
          </p:txBody>
        </p:sp>
        <p:sp>
          <p:nvSpPr>
            <p:cNvPr id="33811" name="Text Box 21"/>
            <p:cNvSpPr txBox="1">
              <a:spLocks noChangeArrowheads="1"/>
            </p:cNvSpPr>
            <p:nvPr/>
          </p:nvSpPr>
          <p:spPr bwMode="auto">
            <a:xfrm>
              <a:off x="3888" y="1138"/>
              <a:ext cx="1632" cy="2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FC000"/>
                </a:buClr>
                <a:buFont typeface="Calibri" pitchFamily="34" charset="0"/>
                <a:buChar char="»"/>
                <a:defRPr sz="2400">
                  <a:solidFill>
                    <a:schemeClr val="tx1"/>
                  </a:solidFill>
                  <a:latin typeface="Calibri" pitchFamily="34" charset="0"/>
                </a:defRPr>
              </a:lvl1pPr>
              <a:lvl2pPr marL="742950" indent="-285750" eaLnBrk="0" hangingPunct="0">
                <a:spcBef>
                  <a:spcPct val="20000"/>
                </a:spcBef>
                <a:buFont typeface="Calibri" pitchFamily="34" charset="0"/>
                <a:buChar char="»"/>
                <a:defRPr sz="2000" i="1">
                  <a:solidFill>
                    <a:srgbClr val="766A45"/>
                  </a:solidFill>
                  <a:latin typeface="Calibri" pitchFamily="34" charset="0"/>
                </a:defRPr>
              </a:lvl2pPr>
              <a:lvl3pPr marL="1143000" indent="-228600" eaLnBrk="0" hangingPunct="0">
                <a:spcBef>
                  <a:spcPct val="20000"/>
                </a:spcBef>
                <a:buFont typeface="Arial" charset="0"/>
                <a:buChar char="•"/>
                <a:defRPr sz="1600">
                  <a:solidFill>
                    <a:srgbClr val="7F7F7F"/>
                  </a:solidFill>
                  <a:latin typeface="Calibri" pitchFamily="34" charset="0"/>
                </a:defRPr>
              </a:lvl3pPr>
              <a:lvl4pPr marL="1600200" indent="-228600" eaLnBrk="0" hangingPunct="0">
                <a:spcBef>
                  <a:spcPct val="20000"/>
                </a:spcBef>
                <a:buFont typeface="Courier New" pitchFamily="49" charset="0"/>
                <a:buChar char="o"/>
                <a:defRPr sz="1600">
                  <a:solidFill>
                    <a:srgbClr val="7F7F7F"/>
                  </a:solidFill>
                  <a:latin typeface="Calibri" pitchFamily="34" charset="0"/>
                </a:defRPr>
              </a:lvl4pPr>
              <a:lvl5pPr marL="2057400" indent="-228600" eaLnBrk="0" hangingPunct="0">
                <a:spcBef>
                  <a:spcPct val="20000"/>
                </a:spcBef>
                <a:buFont typeface="Arial" charset="0"/>
                <a:buChar char="•"/>
                <a:defRPr sz="1600">
                  <a:solidFill>
                    <a:srgbClr val="7F7F7F"/>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alibri" pitchFamily="34" charset="0"/>
                </a:defRPr>
              </a:lvl9pPr>
            </a:lstStyle>
            <a:p>
              <a:pPr eaLnBrk="1" hangingPunct="1">
                <a:lnSpc>
                  <a:spcPct val="200000"/>
                </a:lnSpc>
                <a:spcBef>
                  <a:spcPct val="0"/>
                </a:spcBef>
                <a:buClrTx/>
                <a:buFontTx/>
                <a:buNone/>
              </a:pPr>
              <a:r>
                <a:rPr lang="de-CH" altLang="de-DE" sz="2800">
                  <a:latin typeface="Tahoma" pitchFamily="34" charset="0"/>
                </a:rPr>
                <a:t>Talking</a:t>
              </a:r>
            </a:p>
            <a:p>
              <a:pPr eaLnBrk="1" hangingPunct="1">
                <a:lnSpc>
                  <a:spcPct val="200000"/>
                </a:lnSpc>
                <a:spcBef>
                  <a:spcPct val="0"/>
                </a:spcBef>
                <a:buClrTx/>
                <a:buFontTx/>
                <a:buNone/>
              </a:pPr>
              <a:r>
                <a:rPr lang="de-CH" altLang="de-DE" sz="2800">
                  <a:latin typeface="Tahoma" pitchFamily="34" charset="0"/>
                </a:rPr>
                <a:t>Support</a:t>
              </a:r>
            </a:p>
            <a:p>
              <a:pPr eaLnBrk="1" hangingPunct="1">
                <a:lnSpc>
                  <a:spcPct val="200000"/>
                </a:lnSpc>
                <a:spcBef>
                  <a:spcPct val="0"/>
                </a:spcBef>
                <a:buClrTx/>
                <a:buFontTx/>
                <a:buNone/>
              </a:pPr>
              <a:r>
                <a:rPr lang="de-CH" altLang="de-DE" sz="2800">
                  <a:latin typeface="Tahoma" pitchFamily="34" charset="0"/>
                </a:rPr>
                <a:t>Activation</a:t>
              </a:r>
            </a:p>
            <a:p>
              <a:pPr eaLnBrk="1" hangingPunct="1">
                <a:lnSpc>
                  <a:spcPct val="200000"/>
                </a:lnSpc>
                <a:spcBef>
                  <a:spcPct val="0"/>
                </a:spcBef>
                <a:buClrTx/>
                <a:buFontTx/>
                <a:buNone/>
              </a:pPr>
              <a:r>
                <a:rPr lang="de-CH" altLang="de-DE" sz="2800">
                  <a:latin typeface="Tahoma" pitchFamily="34" charset="0"/>
                </a:rPr>
                <a:t>Medication</a:t>
              </a:r>
              <a:endParaRPr lang="de-CH" altLang="de-DE">
                <a:latin typeface="Tahoma" pitchFamily="34" charset="0"/>
              </a:endParaRPr>
            </a:p>
          </p:txBody>
        </p:sp>
      </p:grpSp>
      <p:sp>
        <p:nvSpPr>
          <p:cNvPr id="33806" name="Rectangle 22"/>
          <p:cNvSpPr>
            <a:spLocks noGrp="1" noChangeArrowheads="1"/>
          </p:cNvSpPr>
          <p:nvPr>
            <p:ph type="title"/>
          </p:nvPr>
        </p:nvSpPr>
        <p:spPr>
          <a:xfrm>
            <a:off x="485775" y="333375"/>
            <a:ext cx="8750300" cy="1150938"/>
          </a:xfrm>
        </p:spPr>
        <p:txBody>
          <a:bodyPr/>
          <a:lstStyle/>
          <a:p>
            <a:pPr eaLnBrk="1" hangingPunct="1"/>
            <a:r>
              <a:rPr lang="en-US" altLang="de-DE" smtClean="0"/>
              <a:t>Therapy of Depression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0"/>
          </p:nvPr>
        </p:nvSpPr>
        <p:spPr/>
        <p:txBody>
          <a:bodyPr/>
          <a:lstStyle/>
          <a:p>
            <a:pPr>
              <a:defRPr/>
            </a:pPr>
            <a:fld id="{D3A534D9-E3A6-4F09-B117-5C1DAAA28E9F}" type="slidenum">
              <a:rPr lang="en-US" smtClean="0"/>
              <a:pPr>
                <a:defRPr/>
              </a:pPr>
              <a:t>28</a:t>
            </a:fld>
            <a:endParaRPr lang="en-US" dirty="0"/>
          </a:p>
        </p:txBody>
      </p:sp>
      <p:sp>
        <p:nvSpPr>
          <p:cNvPr id="9" name="Textfeld 8"/>
          <p:cNvSpPr txBox="1"/>
          <p:nvPr/>
        </p:nvSpPr>
        <p:spPr>
          <a:xfrm>
            <a:off x="3061916" y="2007857"/>
            <a:ext cx="5868267" cy="2585323"/>
          </a:xfrm>
          <a:prstGeom prst="rect">
            <a:avLst/>
          </a:prstGeom>
          <a:noFill/>
        </p:spPr>
        <p:txBody>
          <a:bodyPr wrap="square" rtlCol="0">
            <a:spAutoFit/>
          </a:bodyPr>
          <a:lstStyle/>
          <a:p>
            <a:r>
              <a:rPr lang="de-CH" sz="5400" dirty="0" err="1" smtClean="0"/>
              <a:t>Anxiety</a:t>
            </a:r>
            <a:r>
              <a:rPr lang="de-CH" sz="5400" dirty="0" smtClean="0"/>
              <a:t> </a:t>
            </a:r>
            <a:r>
              <a:rPr lang="de-CH" sz="5400" dirty="0" err="1" smtClean="0"/>
              <a:t>and</a:t>
            </a:r>
            <a:r>
              <a:rPr lang="de-CH" sz="5400" dirty="0" smtClean="0"/>
              <a:t> </a:t>
            </a:r>
            <a:br>
              <a:rPr lang="de-CH" sz="5400" dirty="0" smtClean="0"/>
            </a:br>
            <a:r>
              <a:rPr lang="de-CH" sz="5400" dirty="0" smtClean="0"/>
              <a:t>Stress-</a:t>
            </a:r>
            <a:r>
              <a:rPr lang="de-CH" sz="5400" dirty="0" err="1" smtClean="0"/>
              <a:t>related</a:t>
            </a:r>
            <a:r>
              <a:rPr lang="de-CH" sz="5400" dirty="0" smtClean="0"/>
              <a:t/>
            </a:r>
            <a:br>
              <a:rPr lang="de-CH" sz="5400" dirty="0" smtClean="0"/>
            </a:br>
            <a:r>
              <a:rPr lang="de-CH" sz="5400" dirty="0" err="1" smtClean="0"/>
              <a:t>Disorders</a:t>
            </a:r>
            <a:endParaRPr lang="en-US" sz="5400" dirty="0"/>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461" y="2172072"/>
            <a:ext cx="1905000" cy="1905000"/>
          </a:xfrm>
          <a:prstGeom prst="rect">
            <a:avLst/>
          </a:prstGeom>
        </p:spPr>
      </p:pic>
    </p:spTree>
    <p:extLst>
      <p:ext uri="{BB962C8B-B14F-4D97-AF65-F5344CB8AC3E}">
        <p14:creationId xmlns:p14="http://schemas.microsoft.com/office/powerpoint/2010/main" val="14497062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dirty="0" smtClean="0"/>
              <a:t>Symptoms of Anxiety</a:t>
            </a:r>
            <a:endParaRPr lang="en-US" dirty="0"/>
          </a:p>
        </p:txBody>
      </p:sp>
      <p:sp>
        <p:nvSpPr>
          <p:cNvPr id="4" name="Textplatzhalter 3"/>
          <p:cNvSpPr>
            <a:spLocks noGrp="1"/>
          </p:cNvSpPr>
          <p:nvPr>
            <p:ph type="body" idx="1"/>
          </p:nvPr>
        </p:nvSpPr>
        <p:spPr>
          <a:solidFill>
            <a:srgbClr val="A2CA4A"/>
          </a:solidFill>
        </p:spPr>
        <p:txBody>
          <a:bodyPr/>
          <a:lstStyle/>
          <a:p>
            <a:r>
              <a:rPr lang="en-US" dirty="0" smtClean="0"/>
              <a:t>Healthy Anxiety</a:t>
            </a:r>
            <a:endParaRPr lang="en-US" dirty="0"/>
          </a:p>
        </p:txBody>
      </p:sp>
      <p:sp>
        <p:nvSpPr>
          <p:cNvPr id="5" name="Textplatzhalter 4"/>
          <p:cNvSpPr>
            <a:spLocks noGrp="1"/>
          </p:cNvSpPr>
          <p:nvPr>
            <p:ph type="body" sz="quarter" idx="3"/>
          </p:nvPr>
        </p:nvSpPr>
        <p:spPr>
          <a:solidFill>
            <a:schemeClr val="accent4">
              <a:lumMod val="40000"/>
              <a:lumOff val="60000"/>
            </a:schemeClr>
          </a:solidFill>
        </p:spPr>
        <p:txBody>
          <a:bodyPr/>
          <a:lstStyle/>
          <a:p>
            <a:r>
              <a:rPr lang="en-US" dirty="0" smtClean="0"/>
              <a:t>Unhealthy Anxiety</a:t>
            </a:r>
            <a:endParaRPr lang="en-US" dirty="0"/>
          </a:p>
        </p:txBody>
      </p:sp>
      <p:sp>
        <p:nvSpPr>
          <p:cNvPr id="6" name="Inhaltsplatzhalter 5"/>
          <p:cNvSpPr>
            <a:spLocks noGrp="1"/>
          </p:cNvSpPr>
          <p:nvPr>
            <p:ph sz="quarter" idx="13"/>
          </p:nvPr>
        </p:nvSpPr>
        <p:spPr/>
        <p:txBody>
          <a:bodyPr/>
          <a:lstStyle/>
          <a:p>
            <a:r>
              <a:rPr lang="en-US" dirty="0" smtClean="0"/>
              <a:t>Real dangers (anxiety is protective)</a:t>
            </a:r>
          </a:p>
          <a:p>
            <a:r>
              <a:rPr lang="en-US" dirty="0" smtClean="0"/>
              <a:t>Conscience (preventing antisocial acts)</a:t>
            </a:r>
          </a:p>
          <a:p>
            <a:r>
              <a:rPr lang="en-US" dirty="0" smtClean="0"/>
              <a:t>Vital anxiety in severe heart attack (warning sign)</a:t>
            </a:r>
            <a:endParaRPr lang="en-US" dirty="0"/>
          </a:p>
        </p:txBody>
      </p:sp>
      <p:sp>
        <p:nvSpPr>
          <p:cNvPr id="7" name="Inhaltsplatzhalter 6"/>
          <p:cNvSpPr>
            <a:spLocks noGrp="1"/>
          </p:cNvSpPr>
          <p:nvPr>
            <p:ph sz="quarter" idx="14"/>
          </p:nvPr>
        </p:nvSpPr>
        <p:spPr/>
        <p:txBody>
          <a:bodyPr/>
          <a:lstStyle/>
          <a:p>
            <a:r>
              <a:rPr lang="en-US" dirty="0" smtClean="0"/>
              <a:t>Anxiety is not adequate in the situation</a:t>
            </a:r>
          </a:p>
          <a:p>
            <a:r>
              <a:rPr lang="en-US" dirty="0" smtClean="0"/>
              <a:t>Duration much longer than the cause of anxiety</a:t>
            </a:r>
          </a:p>
          <a:p>
            <a:r>
              <a:rPr lang="en-US" dirty="0" smtClean="0"/>
              <a:t>Blocking the Person: no reasonable explanation, no way to reduce anxiety or to cope with it.</a:t>
            </a:r>
          </a:p>
          <a:p>
            <a:r>
              <a:rPr lang="en-US" dirty="0" smtClean="0"/>
              <a:t>Quality of life is massively reduced.</a:t>
            </a:r>
            <a:endParaRPr lang="en-US" dirty="0"/>
          </a:p>
        </p:txBody>
      </p:sp>
      <p:sp>
        <p:nvSpPr>
          <p:cNvPr id="2" name="Foliennummernplatzhalter 1"/>
          <p:cNvSpPr>
            <a:spLocks noGrp="1"/>
          </p:cNvSpPr>
          <p:nvPr>
            <p:ph type="sldNum" sz="quarter" idx="15"/>
          </p:nvPr>
        </p:nvSpPr>
        <p:spPr/>
        <p:txBody>
          <a:bodyPr/>
          <a:lstStyle/>
          <a:p>
            <a:pPr>
              <a:defRPr/>
            </a:pPr>
            <a:fld id="{835C34A9-F5E5-454F-B404-05829D1B31B2}" type="slidenum">
              <a:rPr lang="en-US" smtClean="0"/>
              <a:pPr>
                <a:defRPr/>
              </a:pPr>
              <a:t>29</a:t>
            </a:fld>
            <a:endParaRPr lang="en-US" dirty="0"/>
          </a:p>
        </p:txBody>
      </p:sp>
    </p:spTree>
    <p:extLst>
      <p:ext uri="{BB962C8B-B14F-4D97-AF65-F5344CB8AC3E}">
        <p14:creationId xmlns:p14="http://schemas.microsoft.com/office/powerpoint/2010/main" val="16908378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2"/>
          <p:cNvSpPr>
            <a:spLocks noGrp="1"/>
          </p:cNvSpPr>
          <p:nvPr>
            <p:ph type="title"/>
          </p:nvPr>
        </p:nvSpPr>
        <p:spPr/>
        <p:txBody>
          <a:bodyPr/>
          <a:lstStyle/>
          <a:p>
            <a:pPr eaLnBrk="1" hangingPunct="1"/>
            <a:r>
              <a:rPr lang="de-CH" altLang="de-DE" dirty="0" err="1" smtClean="0"/>
              <a:t>What</a:t>
            </a:r>
            <a:r>
              <a:rPr lang="de-CH" altLang="de-DE" dirty="0" smtClean="0"/>
              <a:t> </a:t>
            </a:r>
            <a:r>
              <a:rPr lang="de-CH" altLang="de-DE" dirty="0" err="1" smtClean="0"/>
              <a:t>actually</a:t>
            </a:r>
            <a:r>
              <a:rPr lang="de-CH" altLang="de-DE" dirty="0" smtClean="0"/>
              <a:t> </a:t>
            </a:r>
            <a:r>
              <a:rPr lang="de-CH" altLang="de-DE" dirty="0" err="1" smtClean="0"/>
              <a:t>is</a:t>
            </a:r>
            <a:r>
              <a:rPr lang="de-CH" altLang="de-DE" dirty="0" smtClean="0"/>
              <a:t> Mental </a:t>
            </a:r>
            <a:r>
              <a:rPr lang="de-CH" altLang="de-DE" dirty="0" err="1" smtClean="0"/>
              <a:t>Health</a:t>
            </a:r>
            <a:r>
              <a:rPr lang="de-CH" altLang="de-DE" dirty="0" smtClean="0"/>
              <a:t>? </a:t>
            </a:r>
            <a:r>
              <a:rPr lang="de-CH" altLang="de-DE" dirty="0" err="1" smtClean="0"/>
              <a:t>What</a:t>
            </a:r>
            <a:r>
              <a:rPr lang="de-CH" altLang="de-DE" dirty="0" smtClean="0"/>
              <a:t> </a:t>
            </a:r>
            <a:r>
              <a:rPr lang="de-CH" altLang="de-DE" dirty="0" err="1" smtClean="0"/>
              <a:t>are</a:t>
            </a:r>
            <a:r>
              <a:rPr lang="de-CH" altLang="de-DE" dirty="0" smtClean="0"/>
              <a:t> </a:t>
            </a:r>
            <a:r>
              <a:rPr lang="de-CH" altLang="de-DE" dirty="0" err="1" smtClean="0"/>
              <a:t>the</a:t>
            </a:r>
            <a:r>
              <a:rPr lang="de-CH" altLang="de-DE" dirty="0" smtClean="0"/>
              <a:t> </a:t>
            </a:r>
            <a:r>
              <a:rPr lang="de-CH" altLang="de-DE" dirty="0" err="1" smtClean="0"/>
              <a:t>characteristics</a:t>
            </a:r>
            <a:r>
              <a:rPr lang="de-CH" altLang="de-DE" dirty="0" smtClean="0"/>
              <a:t> </a:t>
            </a:r>
            <a:r>
              <a:rPr lang="de-CH" altLang="de-DE" dirty="0" err="1" smtClean="0"/>
              <a:t>of</a:t>
            </a:r>
            <a:r>
              <a:rPr lang="de-CH" altLang="de-DE" dirty="0" smtClean="0"/>
              <a:t> a </a:t>
            </a:r>
            <a:r>
              <a:rPr lang="de-CH" altLang="de-DE" dirty="0" err="1" smtClean="0"/>
              <a:t>healthy</a:t>
            </a:r>
            <a:r>
              <a:rPr lang="de-CH" altLang="de-DE" dirty="0" smtClean="0"/>
              <a:t> </a:t>
            </a:r>
            <a:r>
              <a:rPr lang="de-CH" altLang="de-DE" dirty="0" err="1" smtClean="0"/>
              <a:t>mind</a:t>
            </a:r>
            <a:r>
              <a:rPr lang="de-CH" altLang="de-DE" dirty="0" smtClean="0"/>
              <a:t>?</a:t>
            </a:r>
          </a:p>
        </p:txBody>
      </p:sp>
      <p:sp>
        <p:nvSpPr>
          <p:cNvPr id="9220" name="Foliennummernplatzhalter 1"/>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defRPr/>
            </a:pPr>
            <a:fld id="{D20A2823-A85F-4ABE-A7B9-7EB9E04E8859}" type="slidenum">
              <a:rPr lang="en-US" smtClean="0">
                <a:solidFill>
                  <a:schemeClr val="bg1"/>
                </a:solidFill>
                <a:latin typeface="Calibri" pitchFamily="34" charset="0"/>
              </a:rPr>
              <a:pPr fontAlgn="base">
                <a:spcBef>
                  <a:spcPct val="0"/>
                </a:spcBef>
                <a:spcAft>
                  <a:spcPct val="0"/>
                </a:spcAft>
                <a:defRPr/>
              </a:pPr>
              <a:t>3</a:t>
            </a:fld>
            <a:endParaRPr lang="en-US" smtClean="0">
              <a:solidFill>
                <a:schemeClr val="bg1"/>
              </a:solidFill>
              <a:latin typeface="Calibri" pitchFamily="34" charset="0"/>
            </a:endParaRPr>
          </a:p>
        </p:txBody>
      </p:sp>
      <p:sp>
        <p:nvSpPr>
          <p:cNvPr id="4" name="Explosion 1 3"/>
          <p:cNvSpPr/>
          <p:nvPr/>
        </p:nvSpPr>
        <p:spPr>
          <a:xfrm rot="20972972">
            <a:off x="2268637" y="4036014"/>
            <a:ext cx="5256584" cy="1656184"/>
          </a:xfrm>
          <a:prstGeom prst="irregularSeal1">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smtClean="0">
                <a:solidFill>
                  <a:schemeClr val="tx1"/>
                </a:solidFill>
              </a:rPr>
              <a:t>Share in </a:t>
            </a:r>
            <a:r>
              <a:rPr lang="de-CH" dirty="0" err="1" smtClean="0">
                <a:solidFill>
                  <a:schemeClr val="tx1"/>
                </a:solidFill>
              </a:rPr>
              <a:t>small</a:t>
            </a:r>
            <a:r>
              <a:rPr lang="de-CH" dirty="0" smtClean="0">
                <a:solidFill>
                  <a:schemeClr val="tx1"/>
                </a:solidFill>
              </a:rPr>
              <a:t> </a:t>
            </a:r>
            <a:r>
              <a:rPr lang="de-CH" dirty="0" err="1" smtClean="0">
                <a:solidFill>
                  <a:schemeClr val="tx1"/>
                </a:solidFill>
              </a:rPr>
              <a:t>groups</a:t>
            </a:r>
            <a:r>
              <a:rPr lang="de-CH" dirty="0" smtClean="0">
                <a:solidFill>
                  <a:schemeClr val="tx1"/>
                </a:solidFill>
              </a:rPr>
              <a:t>!</a:t>
            </a:r>
            <a:endParaRPr lang="en-US" dirty="0">
              <a:solidFill>
                <a:schemeClr val="tx1"/>
              </a:solidFill>
            </a:endParaRPr>
          </a:p>
        </p:txBody>
      </p:sp>
    </p:spTree>
    <p:extLst>
      <p:ext uri="{BB962C8B-B14F-4D97-AF65-F5344CB8AC3E}">
        <p14:creationId xmlns:p14="http://schemas.microsoft.com/office/powerpoint/2010/main" val="23672715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en-US" dirty="0" smtClean="0"/>
              <a:t>Many Forms of Anxiety Disorders</a:t>
            </a:r>
            <a:endParaRPr lang="en-US" dirty="0"/>
          </a:p>
        </p:txBody>
      </p:sp>
      <p:sp>
        <p:nvSpPr>
          <p:cNvPr id="9" name="Inhaltsplatzhalter 8"/>
          <p:cNvSpPr>
            <a:spLocks noGrp="1"/>
          </p:cNvSpPr>
          <p:nvPr>
            <p:ph sz="half" idx="2"/>
          </p:nvPr>
        </p:nvSpPr>
        <p:spPr/>
        <p:txBody>
          <a:bodyPr/>
          <a:lstStyle/>
          <a:p>
            <a:r>
              <a:rPr lang="en-US" u="sng" dirty="0" smtClean="0"/>
              <a:t>General anxiety disorder </a:t>
            </a:r>
            <a:r>
              <a:rPr lang="en-US" dirty="0" smtClean="0"/>
              <a:t>(GAD): the person worries disproportionately about day to day things, remains in stress and find it difficult to overcome fearful thoughts</a:t>
            </a:r>
          </a:p>
          <a:p>
            <a:endParaRPr lang="en-US" dirty="0" smtClean="0"/>
          </a:p>
          <a:p>
            <a:r>
              <a:rPr lang="en-US" u="sng" dirty="0" smtClean="0"/>
              <a:t>Psychotic fears </a:t>
            </a:r>
            <a:r>
              <a:rPr lang="en-US" dirty="0" smtClean="0"/>
              <a:t>(often related to schizophrenia)</a:t>
            </a:r>
          </a:p>
          <a:p>
            <a:pPr lvl="1"/>
            <a:r>
              <a:rPr lang="de-CH" smtClean="0"/>
              <a:t>«I </a:t>
            </a:r>
            <a:r>
              <a:rPr lang="de-CH" dirty="0" err="1" smtClean="0"/>
              <a:t>feel</a:t>
            </a:r>
            <a:r>
              <a:rPr lang="de-CH" dirty="0" smtClean="0"/>
              <a:t> </a:t>
            </a:r>
            <a:r>
              <a:rPr lang="de-CH" dirty="0" err="1" smtClean="0"/>
              <a:t>as</a:t>
            </a:r>
            <a:r>
              <a:rPr lang="de-CH" dirty="0" smtClean="0"/>
              <a:t> </a:t>
            </a:r>
            <a:r>
              <a:rPr lang="de-CH" dirty="0" err="1" smtClean="0"/>
              <a:t>if</a:t>
            </a:r>
            <a:r>
              <a:rPr lang="de-CH" dirty="0" smtClean="0"/>
              <a:t> </a:t>
            </a:r>
            <a:r>
              <a:rPr lang="de-CH" dirty="0" err="1" smtClean="0"/>
              <a:t>my</a:t>
            </a:r>
            <a:r>
              <a:rPr lang="de-CH" dirty="0" smtClean="0"/>
              <a:t> </a:t>
            </a:r>
            <a:r>
              <a:rPr lang="de-CH" dirty="0" err="1" smtClean="0"/>
              <a:t>brain</a:t>
            </a:r>
            <a:r>
              <a:rPr lang="de-CH" dirty="0" smtClean="0"/>
              <a:t> </a:t>
            </a:r>
            <a:r>
              <a:rPr lang="de-CH" dirty="0" err="1" smtClean="0"/>
              <a:t>is</a:t>
            </a:r>
            <a:r>
              <a:rPr lang="de-CH" dirty="0" smtClean="0"/>
              <a:t> </a:t>
            </a:r>
            <a:r>
              <a:rPr lang="de-CH" dirty="0" err="1" smtClean="0"/>
              <a:t>split</a:t>
            </a:r>
            <a:r>
              <a:rPr lang="de-CH" dirty="0" smtClean="0"/>
              <a:t> apart, </a:t>
            </a:r>
            <a:r>
              <a:rPr lang="de-CH" dirty="0" err="1" smtClean="0"/>
              <a:t>and</a:t>
            </a:r>
            <a:r>
              <a:rPr lang="de-CH" dirty="0" smtClean="0"/>
              <a:t> a </a:t>
            </a:r>
            <a:r>
              <a:rPr lang="de-CH" dirty="0" err="1" smtClean="0"/>
              <a:t>black</a:t>
            </a:r>
            <a:r>
              <a:rPr lang="de-CH" dirty="0" smtClean="0"/>
              <a:t> </a:t>
            </a:r>
            <a:r>
              <a:rPr lang="de-CH" dirty="0" err="1" smtClean="0"/>
              <a:t>atomic</a:t>
            </a:r>
            <a:r>
              <a:rPr lang="de-CH" dirty="0" smtClean="0"/>
              <a:t> </a:t>
            </a:r>
            <a:r>
              <a:rPr lang="de-CH" dirty="0" err="1" smtClean="0"/>
              <a:t>cloud</a:t>
            </a:r>
            <a:r>
              <a:rPr lang="de-CH" dirty="0" smtClean="0"/>
              <a:t> </a:t>
            </a:r>
            <a:r>
              <a:rPr lang="de-CH" dirty="0" err="1" smtClean="0"/>
              <a:t>is</a:t>
            </a:r>
            <a:r>
              <a:rPr lang="de-CH" dirty="0" smtClean="0"/>
              <a:t> </a:t>
            </a:r>
            <a:r>
              <a:rPr lang="de-CH" dirty="0" err="1" smtClean="0"/>
              <a:t>rising</a:t>
            </a:r>
            <a:r>
              <a:rPr lang="de-CH" dirty="0" smtClean="0"/>
              <a:t> !»</a:t>
            </a:r>
            <a:endParaRPr lang="en-US" dirty="0"/>
          </a:p>
        </p:txBody>
      </p:sp>
      <p:sp>
        <p:nvSpPr>
          <p:cNvPr id="10" name="Inhaltsplatzhalter 9"/>
          <p:cNvSpPr>
            <a:spLocks noGrp="1"/>
          </p:cNvSpPr>
          <p:nvPr>
            <p:ph sz="quarter" idx="13"/>
          </p:nvPr>
        </p:nvSpPr>
        <p:spPr/>
        <p:txBody>
          <a:bodyPr/>
          <a:lstStyle/>
          <a:p>
            <a:r>
              <a:rPr lang="en-US" u="sng" dirty="0" smtClean="0"/>
              <a:t>Agoraphobia</a:t>
            </a:r>
            <a:r>
              <a:rPr lang="en-US" dirty="0" smtClean="0"/>
              <a:t> (fear of wide spaces or closed rooms)</a:t>
            </a:r>
          </a:p>
          <a:p>
            <a:r>
              <a:rPr lang="en-US" u="sng" dirty="0" smtClean="0"/>
              <a:t>Social Phobia</a:t>
            </a:r>
            <a:r>
              <a:rPr lang="en-US" dirty="0" smtClean="0"/>
              <a:t>: fear of contact with other people</a:t>
            </a:r>
          </a:p>
          <a:p>
            <a:r>
              <a:rPr lang="en-US" u="sng" dirty="0" smtClean="0"/>
              <a:t>Isolated phobia </a:t>
            </a:r>
            <a:r>
              <a:rPr lang="en-US" dirty="0" smtClean="0"/>
              <a:t>(e.g. spiders, dogs etc.)</a:t>
            </a:r>
          </a:p>
          <a:p>
            <a:r>
              <a:rPr lang="en-US" u="sng" dirty="0" smtClean="0"/>
              <a:t>Panic attacks</a:t>
            </a:r>
            <a:r>
              <a:rPr lang="en-US" dirty="0" smtClean="0"/>
              <a:t>: sudden intense fear (sometimes out of nowhere in the night)</a:t>
            </a:r>
            <a:endParaRPr lang="en-US" dirty="0"/>
          </a:p>
        </p:txBody>
      </p:sp>
      <p:sp>
        <p:nvSpPr>
          <p:cNvPr id="7" name="Foliennummernplatzhalter 6"/>
          <p:cNvSpPr>
            <a:spLocks noGrp="1"/>
          </p:cNvSpPr>
          <p:nvPr>
            <p:ph type="sldNum" sz="quarter" idx="14"/>
          </p:nvPr>
        </p:nvSpPr>
        <p:spPr/>
        <p:txBody>
          <a:bodyPr/>
          <a:lstStyle/>
          <a:p>
            <a:pPr>
              <a:defRPr/>
            </a:pPr>
            <a:fld id="{BBE438D6-9407-4E3E-B035-06AF985FC797}" type="slidenum">
              <a:rPr lang="en-US" smtClean="0"/>
              <a:pPr>
                <a:defRPr/>
              </a:pPr>
              <a:t>30</a:t>
            </a:fld>
            <a:endParaRPr lang="en-US" dirty="0"/>
          </a:p>
        </p:txBody>
      </p:sp>
    </p:spTree>
    <p:extLst>
      <p:ext uri="{BB962C8B-B14F-4D97-AF65-F5344CB8AC3E}">
        <p14:creationId xmlns:p14="http://schemas.microsoft.com/office/powerpoint/2010/main" val="35108346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Basic Symptoms</a:t>
            </a:r>
            <a:endParaRPr lang="en-US" dirty="0"/>
          </a:p>
        </p:txBody>
      </p:sp>
      <p:sp>
        <p:nvSpPr>
          <p:cNvPr id="3" name="Inhaltsplatzhalter 2"/>
          <p:cNvSpPr>
            <a:spLocks noGrp="1"/>
          </p:cNvSpPr>
          <p:nvPr>
            <p:ph idx="1"/>
          </p:nvPr>
        </p:nvSpPr>
        <p:spPr/>
        <p:txBody>
          <a:bodyPr/>
          <a:lstStyle/>
          <a:p>
            <a:r>
              <a:rPr lang="de-CH" u="sng" dirty="0" smtClean="0"/>
              <a:t>Feelings</a:t>
            </a:r>
            <a:r>
              <a:rPr lang="de-CH" dirty="0" smtClean="0"/>
              <a:t> </a:t>
            </a:r>
            <a:r>
              <a:rPr lang="de-CH" dirty="0" err="1" smtClean="0"/>
              <a:t>of</a:t>
            </a:r>
            <a:r>
              <a:rPr lang="de-CH" dirty="0" smtClean="0"/>
              <a:t> </a:t>
            </a:r>
            <a:r>
              <a:rPr lang="de-CH" dirty="0" err="1" smtClean="0"/>
              <a:t>Anxiety</a:t>
            </a:r>
            <a:r>
              <a:rPr lang="de-CH" dirty="0" smtClean="0"/>
              <a:t>: </a:t>
            </a:r>
            <a:r>
              <a:rPr lang="de-CH" dirty="0" err="1" smtClean="0"/>
              <a:t>pressure</a:t>
            </a:r>
            <a:r>
              <a:rPr lang="de-CH" dirty="0" smtClean="0"/>
              <a:t> on </a:t>
            </a:r>
            <a:r>
              <a:rPr lang="de-CH" dirty="0" err="1" smtClean="0"/>
              <a:t>the</a:t>
            </a:r>
            <a:r>
              <a:rPr lang="de-CH" dirty="0" smtClean="0"/>
              <a:t> </a:t>
            </a:r>
            <a:r>
              <a:rPr lang="de-CH" dirty="0" err="1" smtClean="0"/>
              <a:t>chest</a:t>
            </a:r>
            <a:r>
              <a:rPr lang="de-CH" dirty="0" smtClean="0"/>
              <a:t>, </a:t>
            </a:r>
            <a:r>
              <a:rPr lang="de-CH" dirty="0" err="1" smtClean="0"/>
              <a:t>mentally</a:t>
            </a:r>
            <a:r>
              <a:rPr lang="de-CH" dirty="0" smtClean="0"/>
              <a:t> </a:t>
            </a:r>
            <a:r>
              <a:rPr lang="de-CH" dirty="0" err="1" smtClean="0"/>
              <a:t>blocked</a:t>
            </a:r>
            <a:endParaRPr lang="de-CH" dirty="0" smtClean="0"/>
          </a:p>
          <a:p>
            <a:r>
              <a:rPr lang="de-CH" u="sng" dirty="0" err="1" smtClean="0"/>
              <a:t>Thoughts</a:t>
            </a:r>
            <a:r>
              <a:rPr lang="de-CH" dirty="0" smtClean="0"/>
              <a:t> </a:t>
            </a:r>
            <a:r>
              <a:rPr lang="de-CH" dirty="0" err="1" smtClean="0"/>
              <a:t>of</a:t>
            </a:r>
            <a:r>
              <a:rPr lang="de-CH" dirty="0" smtClean="0"/>
              <a:t> </a:t>
            </a:r>
            <a:r>
              <a:rPr lang="de-CH" dirty="0" err="1" smtClean="0"/>
              <a:t>Anxiety</a:t>
            </a:r>
            <a:r>
              <a:rPr lang="de-CH" dirty="0" smtClean="0"/>
              <a:t>: </a:t>
            </a:r>
            <a:r>
              <a:rPr lang="de-CH" dirty="0" err="1" smtClean="0"/>
              <a:t>worry</a:t>
            </a:r>
            <a:r>
              <a:rPr lang="de-CH" dirty="0" smtClean="0"/>
              <a:t> </a:t>
            </a:r>
            <a:r>
              <a:rPr lang="de-CH" dirty="0" err="1" smtClean="0"/>
              <a:t>about</a:t>
            </a:r>
            <a:r>
              <a:rPr lang="de-CH" dirty="0" smtClean="0"/>
              <a:t> </a:t>
            </a:r>
            <a:r>
              <a:rPr lang="de-CH" dirty="0" err="1" smtClean="0"/>
              <a:t>life</a:t>
            </a:r>
            <a:r>
              <a:rPr lang="de-CH" dirty="0" smtClean="0"/>
              <a:t>, </a:t>
            </a:r>
            <a:r>
              <a:rPr lang="de-CH" dirty="0" err="1" smtClean="0"/>
              <a:t>money</a:t>
            </a:r>
            <a:r>
              <a:rPr lang="de-CH" dirty="0" smtClean="0"/>
              <a:t>, </a:t>
            </a:r>
            <a:r>
              <a:rPr lang="de-CH" dirty="0" err="1" smtClean="0"/>
              <a:t>loved</a:t>
            </a:r>
            <a:r>
              <a:rPr lang="de-CH" dirty="0" smtClean="0"/>
              <a:t> </a:t>
            </a:r>
            <a:r>
              <a:rPr lang="de-CH" dirty="0" err="1" smtClean="0"/>
              <a:t>ones</a:t>
            </a:r>
            <a:r>
              <a:rPr lang="de-CH" dirty="0" smtClean="0"/>
              <a:t>, </a:t>
            </a:r>
            <a:r>
              <a:rPr lang="de-CH" dirty="0" err="1" smtClean="0"/>
              <a:t>work</a:t>
            </a:r>
            <a:r>
              <a:rPr lang="de-CH" dirty="0" smtClean="0"/>
              <a:t> etc., </a:t>
            </a:r>
            <a:r>
              <a:rPr lang="de-CH" dirty="0" err="1" smtClean="0"/>
              <a:t>ruminations</a:t>
            </a:r>
            <a:r>
              <a:rPr lang="de-CH" dirty="0" smtClean="0"/>
              <a:t> (</a:t>
            </a:r>
            <a:r>
              <a:rPr lang="de-CH" dirty="0" err="1" smtClean="0"/>
              <a:t>repeating</a:t>
            </a:r>
            <a:r>
              <a:rPr lang="de-CH" dirty="0" smtClean="0"/>
              <a:t> </a:t>
            </a:r>
            <a:r>
              <a:rPr lang="de-CH" dirty="0" err="1" smtClean="0"/>
              <a:t>thoughts</a:t>
            </a:r>
            <a:r>
              <a:rPr lang="de-CH" dirty="0" smtClean="0"/>
              <a:t> </a:t>
            </a:r>
            <a:r>
              <a:rPr lang="de-CH" dirty="0" err="1" smtClean="0"/>
              <a:t>cannot</a:t>
            </a:r>
            <a:r>
              <a:rPr lang="de-CH" dirty="0" smtClean="0"/>
              <a:t> </a:t>
            </a:r>
            <a:r>
              <a:rPr lang="de-CH" dirty="0" err="1" smtClean="0"/>
              <a:t>be</a:t>
            </a:r>
            <a:r>
              <a:rPr lang="de-CH" dirty="0" smtClean="0"/>
              <a:t> </a:t>
            </a:r>
            <a:r>
              <a:rPr lang="de-CH" dirty="0" err="1" smtClean="0"/>
              <a:t>stopped</a:t>
            </a:r>
            <a:r>
              <a:rPr lang="de-CH" dirty="0" smtClean="0"/>
              <a:t>), strong </a:t>
            </a:r>
            <a:r>
              <a:rPr lang="de-CH" dirty="0" err="1" smtClean="0"/>
              <a:t>need</a:t>
            </a:r>
            <a:r>
              <a:rPr lang="de-CH" dirty="0" smtClean="0"/>
              <a:t> </a:t>
            </a:r>
            <a:r>
              <a:rPr lang="de-CH" dirty="0" err="1" smtClean="0"/>
              <a:t>for</a:t>
            </a:r>
            <a:r>
              <a:rPr lang="de-CH" dirty="0" smtClean="0"/>
              <a:t> </a:t>
            </a:r>
            <a:r>
              <a:rPr lang="de-CH" dirty="0" err="1" smtClean="0"/>
              <a:t>security</a:t>
            </a:r>
            <a:r>
              <a:rPr lang="de-CH" dirty="0" smtClean="0"/>
              <a:t>, </a:t>
            </a:r>
            <a:r>
              <a:rPr lang="de-CH" dirty="0" err="1" smtClean="0"/>
              <a:t>reassurance</a:t>
            </a:r>
            <a:r>
              <a:rPr lang="de-CH" dirty="0"/>
              <a:t>;</a:t>
            </a:r>
            <a:endParaRPr lang="de-CH" dirty="0" smtClean="0"/>
          </a:p>
          <a:p>
            <a:r>
              <a:rPr lang="de-CH" u="sng" dirty="0" err="1" smtClean="0"/>
              <a:t>Physical</a:t>
            </a:r>
            <a:r>
              <a:rPr lang="de-CH" dirty="0" smtClean="0"/>
              <a:t> Symptoms: </a:t>
            </a:r>
            <a:r>
              <a:rPr lang="de-CH" dirty="0" err="1" smtClean="0"/>
              <a:t>palpitations</a:t>
            </a:r>
            <a:r>
              <a:rPr lang="de-CH" dirty="0" smtClean="0"/>
              <a:t>, </a:t>
            </a:r>
            <a:r>
              <a:rPr lang="de-CH" dirty="0" err="1" smtClean="0"/>
              <a:t>breathing</a:t>
            </a:r>
            <a:r>
              <a:rPr lang="de-CH" dirty="0" smtClean="0"/>
              <a:t>, dry </a:t>
            </a:r>
            <a:r>
              <a:rPr lang="de-CH" dirty="0" err="1" smtClean="0"/>
              <a:t>mouth</a:t>
            </a:r>
            <a:r>
              <a:rPr lang="de-CH" dirty="0" smtClean="0"/>
              <a:t>, </a:t>
            </a:r>
            <a:r>
              <a:rPr lang="de-CH" dirty="0" err="1" smtClean="0"/>
              <a:t>diarrhea</a:t>
            </a:r>
            <a:r>
              <a:rPr lang="de-CH" dirty="0" smtClean="0"/>
              <a:t>, </a:t>
            </a:r>
            <a:r>
              <a:rPr lang="de-CH" dirty="0" err="1" smtClean="0"/>
              <a:t>muscular</a:t>
            </a:r>
            <a:r>
              <a:rPr lang="de-CH" dirty="0" smtClean="0"/>
              <a:t> </a:t>
            </a:r>
            <a:r>
              <a:rPr lang="de-CH" dirty="0" err="1" smtClean="0"/>
              <a:t>tension</a:t>
            </a:r>
            <a:r>
              <a:rPr lang="de-CH" dirty="0" smtClean="0"/>
              <a:t>, </a:t>
            </a:r>
            <a:r>
              <a:rPr lang="de-CH" dirty="0" err="1" smtClean="0"/>
              <a:t>urge</a:t>
            </a:r>
            <a:r>
              <a:rPr lang="de-CH" dirty="0" smtClean="0"/>
              <a:t> </a:t>
            </a:r>
            <a:r>
              <a:rPr lang="de-CH" dirty="0" err="1" smtClean="0"/>
              <a:t>to</a:t>
            </a:r>
            <a:r>
              <a:rPr lang="de-CH" dirty="0" smtClean="0"/>
              <a:t> </a:t>
            </a:r>
            <a:r>
              <a:rPr lang="de-CH" dirty="0" err="1" smtClean="0"/>
              <a:t>go</a:t>
            </a:r>
            <a:r>
              <a:rPr lang="de-CH" dirty="0" smtClean="0"/>
              <a:t> </a:t>
            </a:r>
            <a:r>
              <a:rPr lang="de-CH" dirty="0" err="1" smtClean="0"/>
              <a:t>to</a:t>
            </a:r>
            <a:r>
              <a:rPr lang="de-CH" dirty="0" smtClean="0"/>
              <a:t> </a:t>
            </a:r>
            <a:r>
              <a:rPr lang="de-CH" dirty="0" err="1" smtClean="0"/>
              <a:t>the</a:t>
            </a:r>
            <a:r>
              <a:rPr lang="de-CH" dirty="0" smtClean="0"/>
              <a:t> </a:t>
            </a:r>
            <a:r>
              <a:rPr lang="de-CH" dirty="0" err="1" smtClean="0"/>
              <a:t>toilet</a:t>
            </a:r>
            <a:r>
              <a:rPr lang="de-CH" dirty="0" smtClean="0"/>
              <a:t>, </a:t>
            </a:r>
            <a:r>
              <a:rPr lang="de-CH" dirty="0" err="1" smtClean="0"/>
              <a:t>many</a:t>
            </a:r>
            <a:r>
              <a:rPr lang="de-CH" dirty="0" smtClean="0"/>
              <a:t> </a:t>
            </a:r>
            <a:r>
              <a:rPr lang="de-CH" dirty="0" err="1" smtClean="0"/>
              <a:t>other</a:t>
            </a:r>
            <a:r>
              <a:rPr lang="de-CH" dirty="0" smtClean="0"/>
              <a:t> </a:t>
            </a:r>
            <a:r>
              <a:rPr lang="de-CH" dirty="0" err="1" smtClean="0"/>
              <a:t>symptoms</a:t>
            </a:r>
            <a:r>
              <a:rPr lang="de-CH" dirty="0" smtClean="0"/>
              <a:t>.</a:t>
            </a:r>
          </a:p>
          <a:p>
            <a:endParaRPr lang="de-CH" dirty="0"/>
          </a:p>
          <a:p>
            <a:r>
              <a:rPr lang="de-CH" u="sng" dirty="0" smtClean="0"/>
              <a:t>Triggers</a:t>
            </a:r>
            <a:r>
              <a:rPr lang="de-CH" dirty="0" smtClean="0"/>
              <a:t> </a:t>
            </a:r>
            <a:r>
              <a:rPr lang="de-CH" dirty="0" err="1" smtClean="0"/>
              <a:t>of</a:t>
            </a:r>
            <a:r>
              <a:rPr lang="de-CH" dirty="0" smtClean="0"/>
              <a:t> </a:t>
            </a:r>
            <a:r>
              <a:rPr lang="de-CH" dirty="0" err="1" smtClean="0"/>
              <a:t>Anxiety</a:t>
            </a:r>
            <a:r>
              <a:rPr lang="de-CH" dirty="0" smtClean="0"/>
              <a:t>: </a:t>
            </a:r>
            <a:r>
              <a:rPr lang="de-CH" dirty="0" err="1" smtClean="0"/>
              <a:t>rejection</a:t>
            </a:r>
            <a:r>
              <a:rPr lang="de-CH" dirty="0" smtClean="0"/>
              <a:t>, </a:t>
            </a:r>
            <a:r>
              <a:rPr lang="de-CH" dirty="0" err="1" smtClean="0"/>
              <a:t>criticism</a:t>
            </a:r>
            <a:r>
              <a:rPr lang="de-CH" dirty="0" smtClean="0"/>
              <a:t>, </a:t>
            </a:r>
            <a:r>
              <a:rPr lang="de-CH" dirty="0" err="1" smtClean="0"/>
              <a:t>failure</a:t>
            </a:r>
            <a:r>
              <a:rPr lang="de-CH" dirty="0" smtClean="0"/>
              <a:t>, </a:t>
            </a:r>
            <a:r>
              <a:rPr lang="de-CH" dirty="0" err="1" smtClean="0"/>
              <a:t>frustration</a:t>
            </a:r>
            <a:r>
              <a:rPr lang="de-CH" dirty="0" smtClean="0"/>
              <a:t>, </a:t>
            </a:r>
            <a:r>
              <a:rPr lang="de-CH" dirty="0" err="1" smtClean="0"/>
              <a:t>temptation</a:t>
            </a:r>
            <a:r>
              <a:rPr lang="de-CH" dirty="0" smtClean="0"/>
              <a:t>, </a:t>
            </a:r>
            <a:r>
              <a:rPr lang="de-CH" dirty="0" err="1" smtClean="0"/>
              <a:t>general</a:t>
            </a:r>
            <a:r>
              <a:rPr lang="de-CH" dirty="0" smtClean="0"/>
              <a:t> stress </a:t>
            </a:r>
            <a:r>
              <a:rPr lang="de-CH" dirty="0" err="1" smtClean="0"/>
              <a:t>of</a:t>
            </a:r>
            <a:r>
              <a:rPr lang="de-CH" dirty="0" smtClean="0"/>
              <a:t> modern </a:t>
            </a:r>
            <a:r>
              <a:rPr lang="de-CH" dirty="0" err="1" smtClean="0"/>
              <a:t>life</a:t>
            </a:r>
            <a:r>
              <a:rPr lang="de-CH" dirty="0" smtClean="0"/>
              <a:t> …</a:t>
            </a:r>
          </a:p>
          <a:p>
            <a:endParaRPr lang="en-US" dirty="0"/>
          </a:p>
        </p:txBody>
      </p:sp>
      <p:sp>
        <p:nvSpPr>
          <p:cNvPr id="4" name="Foliennummernplatzhalter 3"/>
          <p:cNvSpPr>
            <a:spLocks noGrp="1"/>
          </p:cNvSpPr>
          <p:nvPr>
            <p:ph type="sldNum" sz="quarter" idx="10"/>
          </p:nvPr>
        </p:nvSpPr>
        <p:spPr/>
        <p:txBody>
          <a:bodyPr/>
          <a:lstStyle/>
          <a:p>
            <a:pPr>
              <a:defRPr/>
            </a:pPr>
            <a:fld id="{295E6A1C-E194-4450-A9B2-6E85B6A599B0}" type="slidenum">
              <a:rPr lang="en-US" smtClean="0"/>
              <a:pPr>
                <a:defRPr/>
              </a:pPr>
              <a:t>31</a:t>
            </a:fld>
            <a:endParaRPr lang="en-US" dirty="0"/>
          </a:p>
        </p:txBody>
      </p:sp>
    </p:spTree>
    <p:extLst>
      <p:ext uri="{BB962C8B-B14F-4D97-AF65-F5344CB8AC3E}">
        <p14:creationId xmlns:p14="http://schemas.microsoft.com/office/powerpoint/2010/main" val="4488119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a:xfrm>
            <a:off x="728663" y="269776"/>
            <a:ext cx="8264525" cy="1143000"/>
          </a:xfrm>
        </p:spPr>
        <p:txBody>
          <a:bodyPr/>
          <a:lstStyle/>
          <a:p>
            <a:pPr eaLnBrk="1" hangingPunct="1"/>
            <a:r>
              <a:rPr lang="de-CH" altLang="de-DE" smtClean="0"/>
              <a:t>STRESS OF MODERN LIFE</a:t>
            </a:r>
          </a:p>
        </p:txBody>
      </p:sp>
      <p:sp>
        <p:nvSpPr>
          <p:cNvPr id="25603" name="Inhaltsplatzhalter 2"/>
          <p:cNvSpPr>
            <a:spLocks noGrp="1"/>
          </p:cNvSpPr>
          <p:nvPr>
            <p:ph sz="half" idx="1"/>
          </p:nvPr>
        </p:nvSpPr>
        <p:spPr>
          <a:xfrm>
            <a:off x="808038" y="1557338"/>
            <a:ext cx="3594100" cy="4538662"/>
          </a:xfrm>
        </p:spPr>
        <p:txBody>
          <a:bodyPr/>
          <a:lstStyle/>
          <a:p>
            <a:pPr eaLnBrk="1" hangingPunct="1"/>
            <a:endParaRPr lang="de-CH" altLang="de-DE" smtClean="0"/>
          </a:p>
        </p:txBody>
      </p:sp>
      <p:sp>
        <p:nvSpPr>
          <p:cNvPr id="25604" name="Textplatzhalter 3"/>
          <p:cNvSpPr>
            <a:spLocks noGrp="1"/>
          </p:cNvSpPr>
          <p:nvPr>
            <p:ph type="body" sz="half" idx="2"/>
          </p:nvPr>
        </p:nvSpPr>
        <p:spPr>
          <a:xfrm>
            <a:off x="5021263" y="1557338"/>
            <a:ext cx="4051300" cy="4538662"/>
          </a:xfrm>
        </p:spPr>
        <p:txBody>
          <a:bodyPr/>
          <a:lstStyle/>
          <a:p>
            <a:pPr eaLnBrk="1" hangingPunct="1"/>
            <a:r>
              <a:rPr lang="en-US" altLang="de-DE" sz="1600" dirty="0" smtClean="0"/>
              <a:t>Long transfer to work</a:t>
            </a:r>
          </a:p>
          <a:p>
            <a:pPr eaLnBrk="1" hangingPunct="1"/>
            <a:r>
              <a:rPr lang="en-US" altLang="de-DE" sz="1600" dirty="0" smtClean="0"/>
              <a:t>Multiple tasks that cost a lot of time and strength (“Multitasking”)</a:t>
            </a:r>
          </a:p>
          <a:p>
            <a:pPr eaLnBrk="1" hangingPunct="1"/>
            <a:r>
              <a:rPr lang="en-US" altLang="de-DE" sz="1600" dirty="0" smtClean="0"/>
              <a:t>unfair boss, chaotic colleagues</a:t>
            </a:r>
          </a:p>
          <a:p>
            <a:pPr eaLnBrk="1" hangingPunct="1"/>
            <a:r>
              <a:rPr lang="en-US" altLang="de-DE" sz="1600" dirty="0" smtClean="0"/>
              <a:t>Desire to be a good employee</a:t>
            </a:r>
          </a:p>
          <a:p>
            <a:pPr eaLnBrk="1" hangingPunct="1"/>
            <a:r>
              <a:rPr lang="en-US" altLang="de-DE" sz="1600" dirty="0" smtClean="0"/>
              <a:t>Lack of positive feedback, constant pressure</a:t>
            </a:r>
          </a:p>
          <a:p>
            <a:pPr eaLnBrk="1" hangingPunct="1"/>
            <a:r>
              <a:rPr lang="en-US" altLang="de-DE" sz="1600" dirty="0" smtClean="0"/>
              <a:t>too much noise, lack of privacy, excessive distractions, and unreasonable deadlines.</a:t>
            </a:r>
            <a:endParaRPr lang="de-CH" altLang="de-DE" sz="1600" dirty="0" smtClean="0"/>
          </a:p>
          <a:p>
            <a:pPr eaLnBrk="1" hangingPunct="1"/>
            <a:r>
              <a:rPr lang="en-US" altLang="de-DE" sz="1600" dirty="0" smtClean="0"/>
              <a:t>Broken friendships</a:t>
            </a:r>
          </a:p>
          <a:p>
            <a:pPr eaLnBrk="1" hangingPunct="1"/>
            <a:r>
              <a:rPr lang="en-US" altLang="de-DE" sz="1600" dirty="0" smtClean="0"/>
              <a:t>Distress in the family</a:t>
            </a:r>
          </a:p>
        </p:txBody>
      </p:sp>
      <p:pic>
        <p:nvPicPr>
          <p:cNvPr id="25605" name="Picture 2" descr="https://encrypted-tbn1.gstatic.com/images?q=tbn:ANd9GcQJ3xcHvFNX96QmoubwS4ehW5jQqXwJdusCE85Ce37cDS6Gcit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475" y="1628775"/>
            <a:ext cx="3038475"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38780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0"/>
          </p:nvPr>
        </p:nvSpPr>
        <p:spPr/>
        <p:txBody>
          <a:bodyPr/>
          <a:lstStyle/>
          <a:p>
            <a:pPr>
              <a:defRPr/>
            </a:pPr>
            <a:fld id="{D3A534D9-E3A6-4F09-B117-5C1DAAA28E9F}" type="slidenum">
              <a:rPr lang="en-US" smtClean="0"/>
              <a:pPr>
                <a:defRPr/>
              </a:pPr>
              <a:t>33</a:t>
            </a:fld>
            <a:endParaRPr lang="en-US" dirty="0"/>
          </a:p>
        </p:txBody>
      </p:sp>
      <p:sp>
        <p:nvSpPr>
          <p:cNvPr id="9" name="Textfeld 8"/>
          <p:cNvSpPr txBox="1"/>
          <p:nvPr/>
        </p:nvSpPr>
        <p:spPr>
          <a:xfrm>
            <a:off x="3061916" y="2007857"/>
            <a:ext cx="5868267" cy="1754326"/>
          </a:xfrm>
          <a:prstGeom prst="rect">
            <a:avLst/>
          </a:prstGeom>
          <a:noFill/>
        </p:spPr>
        <p:txBody>
          <a:bodyPr wrap="square" rtlCol="0">
            <a:spAutoFit/>
          </a:bodyPr>
          <a:lstStyle/>
          <a:p>
            <a:r>
              <a:rPr lang="de-CH" sz="5400" dirty="0" smtClean="0"/>
              <a:t>Trauma-</a:t>
            </a:r>
            <a:r>
              <a:rPr lang="de-CH" sz="5400" dirty="0" err="1" smtClean="0"/>
              <a:t>related</a:t>
            </a:r>
            <a:r>
              <a:rPr lang="de-CH" sz="5400" dirty="0" smtClean="0"/>
              <a:t/>
            </a:r>
            <a:br>
              <a:rPr lang="de-CH" sz="5400" dirty="0" smtClean="0"/>
            </a:br>
            <a:r>
              <a:rPr lang="de-CH" sz="5400" dirty="0" err="1" smtClean="0"/>
              <a:t>Disorders</a:t>
            </a:r>
            <a:endParaRPr lang="en-US" sz="5400" dirty="0"/>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461" y="1978687"/>
            <a:ext cx="1905000" cy="1905000"/>
          </a:xfrm>
          <a:prstGeom prst="rect">
            <a:avLst/>
          </a:prstGeom>
        </p:spPr>
      </p:pic>
    </p:spTree>
    <p:extLst>
      <p:ext uri="{BB962C8B-B14F-4D97-AF65-F5344CB8AC3E}">
        <p14:creationId xmlns:p14="http://schemas.microsoft.com/office/powerpoint/2010/main" val="985898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err="1" smtClean="0"/>
              <a:t>Traumatic</a:t>
            </a:r>
            <a:r>
              <a:rPr lang="de-CH" dirty="0" smtClean="0"/>
              <a:t> </a:t>
            </a:r>
            <a:r>
              <a:rPr lang="de-CH" dirty="0" err="1" smtClean="0"/>
              <a:t>events</a:t>
            </a:r>
            <a:endParaRPr lang="en-US" dirty="0"/>
          </a:p>
        </p:txBody>
      </p:sp>
      <p:sp>
        <p:nvSpPr>
          <p:cNvPr id="4" name="Inhaltsplatzhalter 3"/>
          <p:cNvSpPr>
            <a:spLocks noGrp="1"/>
          </p:cNvSpPr>
          <p:nvPr>
            <p:ph idx="1"/>
          </p:nvPr>
        </p:nvSpPr>
        <p:spPr/>
        <p:txBody>
          <a:bodyPr/>
          <a:lstStyle/>
          <a:p>
            <a:r>
              <a:rPr lang="en-US" dirty="0" smtClean="0"/>
              <a:t>Characteristic: sudden, unexpected, violating the usual patterns of life in a severe way</a:t>
            </a:r>
          </a:p>
          <a:p>
            <a:pPr lvl="1"/>
            <a:r>
              <a:rPr lang="en-US" altLang="de-DE" dirty="0" smtClean="0"/>
              <a:t>Childhood trauma</a:t>
            </a:r>
          </a:p>
          <a:p>
            <a:pPr lvl="1"/>
            <a:r>
              <a:rPr lang="en-US" dirty="0" smtClean="0"/>
              <a:t>Rape</a:t>
            </a:r>
          </a:p>
          <a:p>
            <a:pPr lvl="1"/>
            <a:r>
              <a:rPr lang="en-US" dirty="0" smtClean="0"/>
              <a:t>Witnessing the death of a loved one</a:t>
            </a:r>
          </a:p>
          <a:p>
            <a:pPr lvl="1"/>
            <a:r>
              <a:rPr lang="en-US" dirty="0" smtClean="0"/>
              <a:t>Road accident or other physical harm and pain</a:t>
            </a:r>
          </a:p>
          <a:p>
            <a:pPr lvl="1"/>
            <a:r>
              <a:rPr lang="en-US" dirty="0" smtClean="0"/>
              <a:t>War zone experiences</a:t>
            </a:r>
          </a:p>
          <a:p>
            <a:pPr lvl="1" eaLnBrk="1" hangingPunct="1"/>
            <a:r>
              <a:rPr lang="en-US" altLang="de-DE" dirty="0" smtClean="0"/>
              <a:t>Domestic violence: Threats and beatings</a:t>
            </a:r>
          </a:p>
          <a:p>
            <a:pPr lvl="1" eaLnBrk="1" hangingPunct="1"/>
            <a:r>
              <a:rPr lang="en-US" altLang="de-DE" dirty="0" smtClean="0"/>
              <a:t>Partner with alcohol problem</a:t>
            </a:r>
          </a:p>
          <a:p>
            <a:pPr lvl="1" eaLnBrk="1" hangingPunct="1"/>
            <a:endParaRPr lang="en-US" altLang="de-DE" dirty="0" smtClean="0"/>
          </a:p>
          <a:p>
            <a:endParaRPr lang="en-US" dirty="0" smtClean="0"/>
          </a:p>
          <a:p>
            <a:endParaRPr lang="en-US" dirty="0"/>
          </a:p>
        </p:txBody>
      </p:sp>
      <p:sp>
        <p:nvSpPr>
          <p:cNvPr id="2" name="Foliennummernplatzhalter 1"/>
          <p:cNvSpPr>
            <a:spLocks noGrp="1"/>
          </p:cNvSpPr>
          <p:nvPr>
            <p:ph type="sldNum" sz="quarter" idx="10"/>
          </p:nvPr>
        </p:nvSpPr>
        <p:spPr/>
        <p:txBody>
          <a:bodyPr/>
          <a:lstStyle/>
          <a:p>
            <a:pPr>
              <a:defRPr/>
            </a:pPr>
            <a:fld id="{835C34A9-F5E5-454F-B404-05829D1B31B2}" type="slidenum">
              <a:rPr lang="en-US" smtClean="0"/>
              <a:pPr>
                <a:defRPr/>
              </a:pPr>
              <a:t>34</a:t>
            </a:fld>
            <a:endParaRPr lang="en-US" dirty="0"/>
          </a:p>
        </p:txBody>
      </p:sp>
    </p:spTree>
    <p:extLst>
      <p:ext uri="{BB962C8B-B14F-4D97-AF65-F5344CB8AC3E}">
        <p14:creationId xmlns:p14="http://schemas.microsoft.com/office/powerpoint/2010/main" val="27450954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smtClean="0"/>
              <a:t>Symptoms</a:t>
            </a:r>
            <a:endParaRPr lang="en-US" dirty="0"/>
          </a:p>
        </p:txBody>
      </p:sp>
      <p:sp>
        <p:nvSpPr>
          <p:cNvPr id="4" name="Inhaltsplatzhalter 3"/>
          <p:cNvSpPr>
            <a:spLocks noGrp="1"/>
          </p:cNvSpPr>
          <p:nvPr>
            <p:ph idx="1"/>
          </p:nvPr>
        </p:nvSpPr>
        <p:spPr/>
        <p:txBody>
          <a:bodyPr/>
          <a:lstStyle/>
          <a:p>
            <a:r>
              <a:rPr lang="de-CH" u="sng" dirty="0" smtClean="0"/>
              <a:t>Intrusive</a:t>
            </a:r>
            <a:r>
              <a:rPr lang="de-CH" dirty="0" smtClean="0"/>
              <a:t> </a:t>
            </a:r>
            <a:r>
              <a:rPr lang="de-CH" dirty="0" err="1" smtClean="0"/>
              <a:t>thoughts</a:t>
            </a:r>
            <a:r>
              <a:rPr lang="de-CH" dirty="0" smtClean="0"/>
              <a:t>: Memory </a:t>
            </a:r>
            <a:r>
              <a:rPr lang="de-CH" dirty="0" err="1" smtClean="0"/>
              <a:t>flashbacks</a:t>
            </a:r>
            <a:r>
              <a:rPr lang="de-CH" dirty="0" smtClean="0"/>
              <a:t> (</a:t>
            </a:r>
            <a:r>
              <a:rPr lang="de-CH" dirty="0" err="1" smtClean="0"/>
              <a:t>vivid</a:t>
            </a:r>
            <a:r>
              <a:rPr lang="de-CH" dirty="0" smtClean="0"/>
              <a:t> </a:t>
            </a:r>
            <a:r>
              <a:rPr lang="de-CH" dirty="0" err="1" smtClean="0"/>
              <a:t>re-experiencing</a:t>
            </a:r>
            <a:r>
              <a:rPr lang="de-CH" dirty="0" smtClean="0"/>
              <a:t> </a:t>
            </a:r>
            <a:r>
              <a:rPr lang="de-CH" dirty="0" err="1" smtClean="0"/>
              <a:t>of</a:t>
            </a:r>
            <a:r>
              <a:rPr lang="de-CH" dirty="0" smtClean="0"/>
              <a:t> </a:t>
            </a:r>
            <a:r>
              <a:rPr lang="de-CH" dirty="0" err="1" smtClean="0"/>
              <a:t>the</a:t>
            </a:r>
            <a:r>
              <a:rPr lang="de-CH" dirty="0" smtClean="0"/>
              <a:t> </a:t>
            </a:r>
            <a:r>
              <a:rPr lang="de-CH" dirty="0" err="1" smtClean="0"/>
              <a:t>trauma</a:t>
            </a:r>
            <a:r>
              <a:rPr lang="de-CH" dirty="0" smtClean="0"/>
              <a:t>)</a:t>
            </a:r>
          </a:p>
          <a:p>
            <a:endParaRPr lang="de-CH" dirty="0"/>
          </a:p>
          <a:p>
            <a:r>
              <a:rPr lang="de-CH" u="sng" dirty="0" err="1" smtClean="0"/>
              <a:t>Excitation</a:t>
            </a:r>
            <a:r>
              <a:rPr lang="de-CH" dirty="0" smtClean="0"/>
              <a:t>: </a:t>
            </a:r>
            <a:r>
              <a:rPr lang="de-CH" dirty="0" err="1" smtClean="0"/>
              <a:t>experiencing</a:t>
            </a:r>
            <a:r>
              <a:rPr lang="de-CH" dirty="0" smtClean="0"/>
              <a:t> </a:t>
            </a:r>
            <a:r>
              <a:rPr lang="de-CH" dirty="0" err="1" smtClean="0"/>
              <a:t>physical</a:t>
            </a:r>
            <a:r>
              <a:rPr lang="de-CH" dirty="0" smtClean="0"/>
              <a:t> </a:t>
            </a:r>
            <a:r>
              <a:rPr lang="de-CH" dirty="0" err="1" smtClean="0"/>
              <a:t>signs</a:t>
            </a:r>
            <a:r>
              <a:rPr lang="de-CH" dirty="0" smtClean="0"/>
              <a:t> </a:t>
            </a:r>
            <a:r>
              <a:rPr lang="de-CH" dirty="0" err="1" smtClean="0"/>
              <a:t>of</a:t>
            </a:r>
            <a:r>
              <a:rPr lang="de-CH" dirty="0" smtClean="0"/>
              <a:t> stress (</a:t>
            </a:r>
            <a:r>
              <a:rPr lang="de-CH" dirty="0" err="1" smtClean="0"/>
              <a:t>palpitation</a:t>
            </a:r>
            <a:r>
              <a:rPr lang="de-CH" dirty="0" smtClean="0"/>
              <a:t>, </a:t>
            </a:r>
            <a:r>
              <a:rPr lang="de-CH" dirty="0" err="1" smtClean="0"/>
              <a:t>sweat</a:t>
            </a:r>
            <a:r>
              <a:rPr lang="de-CH" dirty="0" smtClean="0"/>
              <a:t>, </a:t>
            </a:r>
            <a:r>
              <a:rPr lang="de-CH" dirty="0" err="1" smtClean="0"/>
              <a:t>constantly</a:t>
            </a:r>
            <a:r>
              <a:rPr lang="de-CH" dirty="0" smtClean="0"/>
              <a:t> </a:t>
            </a:r>
            <a:r>
              <a:rPr lang="de-CH" dirty="0" err="1" smtClean="0"/>
              <a:t>watching</a:t>
            </a:r>
            <a:r>
              <a:rPr lang="de-CH" dirty="0" smtClean="0"/>
              <a:t> out, </a:t>
            </a:r>
            <a:r>
              <a:rPr lang="de-CH" dirty="0" err="1" smtClean="0"/>
              <a:t>ready</a:t>
            </a:r>
            <a:r>
              <a:rPr lang="de-CH" dirty="0" smtClean="0"/>
              <a:t> </a:t>
            </a:r>
            <a:r>
              <a:rPr lang="de-CH" dirty="0" err="1" smtClean="0"/>
              <a:t>to</a:t>
            </a:r>
            <a:r>
              <a:rPr lang="de-CH" dirty="0" smtClean="0"/>
              <a:t> </a:t>
            </a:r>
            <a:r>
              <a:rPr lang="de-CH" dirty="0" err="1" smtClean="0"/>
              <a:t>run</a:t>
            </a:r>
            <a:endParaRPr lang="de-CH" dirty="0" smtClean="0"/>
          </a:p>
          <a:p>
            <a:endParaRPr lang="de-CH" dirty="0"/>
          </a:p>
          <a:p>
            <a:r>
              <a:rPr lang="de-CH" u="sng" dirty="0" err="1" smtClean="0"/>
              <a:t>Constriction</a:t>
            </a:r>
            <a:r>
              <a:rPr lang="de-CH" dirty="0" smtClean="0"/>
              <a:t>: </a:t>
            </a:r>
            <a:r>
              <a:rPr lang="de-CH" dirty="0" err="1" smtClean="0"/>
              <a:t>isolation</a:t>
            </a:r>
            <a:r>
              <a:rPr lang="de-CH" dirty="0" smtClean="0"/>
              <a:t>, </a:t>
            </a:r>
            <a:r>
              <a:rPr lang="de-CH" dirty="0" err="1" smtClean="0"/>
              <a:t>withdrawal</a:t>
            </a:r>
            <a:r>
              <a:rPr lang="de-CH" dirty="0" smtClean="0"/>
              <a:t> </a:t>
            </a:r>
            <a:r>
              <a:rPr lang="de-CH" dirty="0" err="1" smtClean="0"/>
              <a:t>from</a:t>
            </a:r>
            <a:r>
              <a:rPr lang="de-CH" dirty="0" smtClean="0"/>
              <a:t> </a:t>
            </a:r>
            <a:r>
              <a:rPr lang="de-CH" dirty="0" err="1" smtClean="0"/>
              <a:t>friends</a:t>
            </a:r>
            <a:r>
              <a:rPr lang="de-CH" dirty="0" smtClean="0"/>
              <a:t> </a:t>
            </a:r>
            <a:r>
              <a:rPr lang="de-CH" dirty="0" err="1" smtClean="0"/>
              <a:t>and</a:t>
            </a:r>
            <a:r>
              <a:rPr lang="de-CH" dirty="0" smtClean="0"/>
              <a:t> </a:t>
            </a:r>
            <a:r>
              <a:rPr lang="de-CH" dirty="0" err="1" smtClean="0"/>
              <a:t>family</a:t>
            </a:r>
            <a:r>
              <a:rPr lang="de-CH" dirty="0" smtClean="0"/>
              <a:t>, depressive </a:t>
            </a:r>
            <a:r>
              <a:rPr lang="de-CH" dirty="0" err="1" smtClean="0"/>
              <a:t>symptoms</a:t>
            </a:r>
            <a:r>
              <a:rPr lang="de-CH" dirty="0" smtClean="0"/>
              <a:t>. </a:t>
            </a:r>
          </a:p>
          <a:p>
            <a:endParaRPr lang="de-CH" dirty="0" smtClean="0"/>
          </a:p>
          <a:p>
            <a:endParaRPr lang="en-US" dirty="0"/>
          </a:p>
        </p:txBody>
      </p:sp>
      <p:sp>
        <p:nvSpPr>
          <p:cNvPr id="2" name="Foliennummernplatzhalter 1"/>
          <p:cNvSpPr>
            <a:spLocks noGrp="1"/>
          </p:cNvSpPr>
          <p:nvPr>
            <p:ph type="sldNum" sz="quarter" idx="10"/>
          </p:nvPr>
        </p:nvSpPr>
        <p:spPr/>
        <p:txBody>
          <a:bodyPr/>
          <a:lstStyle/>
          <a:p>
            <a:pPr>
              <a:defRPr/>
            </a:pPr>
            <a:fld id="{835C34A9-F5E5-454F-B404-05829D1B31B2}" type="slidenum">
              <a:rPr lang="en-US" smtClean="0"/>
              <a:pPr>
                <a:defRPr/>
              </a:pPr>
              <a:t>35</a:t>
            </a:fld>
            <a:endParaRPr lang="en-US" dirty="0"/>
          </a:p>
        </p:txBody>
      </p:sp>
    </p:spTree>
    <p:extLst>
      <p:ext uri="{BB962C8B-B14F-4D97-AF65-F5344CB8AC3E}">
        <p14:creationId xmlns:p14="http://schemas.microsoft.com/office/powerpoint/2010/main" val="20997265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el 1"/>
          <p:cNvSpPr>
            <a:spLocks noGrp="1"/>
          </p:cNvSpPr>
          <p:nvPr>
            <p:ph type="title"/>
          </p:nvPr>
        </p:nvSpPr>
        <p:spPr/>
        <p:txBody>
          <a:bodyPr/>
          <a:lstStyle/>
          <a:p>
            <a:pPr eaLnBrk="1" hangingPunct="1"/>
            <a:r>
              <a:rPr lang="de-CH" altLang="de-DE" smtClean="0"/>
              <a:t>Psychological treatment (Talking therapy)</a:t>
            </a:r>
          </a:p>
        </p:txBody>
      </p:sp>
      <p:sp>
        <p:nvSpPr>
          <p:cNvPr id="3" name="Inhaltsplatzhalter 2"/>
          <p:cNvSpPr>
            <a:spLocks noGrp="1"/>
          </p:cNvSpPr>
          <p:nvPr>
            <p:ph sz="half" idx="2"/>
          </p:nvPr>
        </p:nvSpPr>
        <p:spPr>
          <a:xfrm>
            <a:off x="4941888" y="1600200"/>
            <a:ext cx="4294187" cy="4525963"/>
          </a:xfrm>
        </p:spPr>
        <p:txBody>
          <a:bodyPr rtlCol="0">
            <a:normAutofit fontScale="92500" lnSpcReduction="20000"/>
          </a:bodyPr>
          <a:lstStyle/>
          <a:p>
            <a:pPr eaLnBrk="1" fontAlgn="auto" hangingPunct="1">
              <a:spcAft>
                <a:spcPts val="0"/>
              </a:spcAft>
              <a:defRPr/>
            </a:pPr>
            <a:r>
              <a:rPr lang="en-US" b="1" i="1" dirty="0"/>
              <a:t>Interpersonal </a:t>
            </a:r>
            <a:r>
              <a:rPr lang="en-US" b="1" i="1" dirty="0" smtClean="0"/>
              <a:t>therapy</a:t>
            </a:r>
          </a:p>
          <a:p>
            <a:pPr eaLnBrk="1" fontAlgn="auto" hangingPunct="1">
              <a:spcAft>
                <a:spcPts val="0"/>
              </a:spcAft>
              <a:defRPr/>
            </a:pPr>
            <a:r>
              <a:rPr lang="en-US" b="1" i="1" dirty="0" smtClean="0"/>
              <a:t>cognitive behavioral </a:t>
            </a:r>
            <a:r>
              <a:rPr lang="en-US" b="1" i="1" dirty="0"/>
              <a:t>therapy </a:t>
            </a:r>
            <a:endParaRPr lang="en-US" b="1" i="1" dirty="0" smtClean="0"/>
          </a:p>
          <a:p>
            <a:pPr eaLnBrk="1" fontAlgn="auto" hangingPunct="1">
              <a:spcAft>
                <a:spcPts val="0"/>
              </a:spcAft>
              <a:defRPr/>
            </a:pPr>
            <a:r>
              <a:rPr lang="en-US" b="1" i="1" dirty="0" smtClean="0"/>
              <a:t>problem-solving </a:t>
            </a:r>
            <a:r>
              <a:rPr lang="en-US" b="1" i="1" dirty="0"/>
              <a:t>treatment </a:t>
            </a:r>
            <a:endParaRPr lang="en-US" b="1" i="1" dirty="0" smtClean="0"/>
          </a:p>
          <a:p>
            <a:pPr eaLnBrk="1" fontAlgn="auto" hangingPunct="1">
              <a:spcAft>
                <a:spcPts val="0"/>
              </a:spcAft>
              <a:defRPr/>
            </a:pPr>
            <a:r>
              <a:rPr lang="en-US" dirty="0" smtClean="0"/>
              <a:t>should </a:t>
            </a:r>
            <a:r>
              <a:rPr lang="en-US" dirty="0"/>
              <a:t>be considered as psychological treatment of depressive episode/disorder in non-specialized health care settings if there are sufficient human resources (e.g., supervised community health workers).</a:t>
            </a:r>
          </a:p>
          <a:p>
            <a:pPr eaLnBrk="1" fontAlgn="auto" hangingPunct="1">
              <a:spcAft>
                <a:spcPts val="0"/>
              </a:spcAft>
              <a:defRPr/>
            </a:pPr>
            <a:r>
              <a:rPr lang="en-US" dirty="0"/>
              <a:t>In moderate and severe depression, problem-solving treatment should be considered as adjunct to antidepressants.</a:t>
            </a:r>
          </a:p>
        </p:txBody>
      </p:sp>
      <p:sp>
        <p:nvSpPr>
          <p:cNvPr id="37892" name="Inhaltsplatzhalter 3"/>
          <p:cNvSpPr>
            <a:spLocks noGrp="1"/>
          </p:cNvSpPr>
          <p:nvPr>
            <p:ph sz="quarter" idx="13"/>
          </p:nvPr>
        </p:nvSpPr>
        <p:spPr>
          <a:xfrm>
            <a:off x="388938" y="1600200"/>
            <a:ext cx="4295775" cy="4525963"/>
          </a:xfrm>
        </p:spPr>
        <p:txBody>
          <a:bodyPr/>
          <a:lstStyle/>
          <a:p>
            <a:pPr eaLnBrk="1" hangingPunct="1"/>
            <a:endParaRPr lang="de-CH" altLang="de-DE" smtClean="0"/>
          </a:p>
        </p:txBody>
      </p:sp>
      <p:pic>
        <p:nvPicPr>
          <p:cNvPr id="37894" name="Picture 2" descr="http://static.guim.co.uk/sys-images/Guardian/About/General/2012/2/13/1329131088484/India---for-Rosalind-Mill-0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688" y="1700213"/>
            <a:ext cx="4338637"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rotWithShape="1">
          <a:blip r:embed="rId2">
            <a:extLst>
              <a:ext uri="{28A0092B-C50C-407E-A947-70E740481C1C}">
                <a14:useLocalDpi xmlns:a14="http://schemas.microsoft.com/office/drawing/2010/main" val="0"/>
              </a:ext>
            </a:extLst>
          </a:blip>
          <a:srcRect l="17037" t="30343" b="12639"/>
          <a:stretch/>
        </p:blipFill>
        <p:spPr>
          <a:xfrm>
            <a:off x="540445" y="1628800"/>
            <a:ext cx="8640960" cy="4271615"/>
          </a:xfrm>
          <a:prstGeom prst="rect">
            <a:avLst/>
          </a:prstGeom>
        </p:spPr>
      </p:pic>
      <p:sp>
        <p:nvSpPr>
          <p:cNvPr id="6" name="Titel 5"/>
          <p:cNvSpPr>
            <a:spLocks noGrp="1"/>
          </p:cNvSpPr>
          <p:nvPr>
            <p:ph type="title"/>
          </p:nvPr>
        </p:nvSpPr>
        <p:spPr/>
        <p:txBody>
          <a:bodyPr/>
          <a:lstStyle/>
          <a:p>
            <a:r>
              <a:rPr lang="en-US" dirty="0" smtClean="0"/>
              <a:t>Counselling or Psychiatry?</a:t>
            </a:r>
            <a:endParaRPr lang="en-US" dirty="0"/>
          </a:p>
        </p:txBody>
      </p:sp>
      <p:sp>
        <p:nvSpPr>
          <p:cNvPr id="5" name="Foliennummernplatzhalter 4"/>
          <p:cNvSpPr>
            <a:spLocks noGrp="1"/>
          </p:cNvSpPr>
          <p:nvPr>
            <p:ph type="sldNum" sz="quarter" idx="10"/>
          </p:nvPr>
        </p:nvSpPr>
        <p:spPr/>
        <p:txBody>
          <a:bodyPr/>
          <a:lstStyle/>
          <a:p>
            <a:pPr>
              <a:defRPr/>
            </a:pPr>
            <a:fld id="{D3A534D9-E3A6-4F09-B117-5C1DAAA28E9F}" type="slidenum">
              <a:rPr lang="en-US" smtClean="0"/>
              <a:pPr>
                <a:defRPr/>
              </a:pPr>
              <a:t>37</a:t>
            </a:fld>
            <a:endParaRPr lang="en-US" dirty="0"/>
          </a:p>
        </p:txBody>
      </p:sp>
      <p:sp>
        <p:nvSpPr>
          <p:cNvPr id="8" name="Textfeld 7"/>
          <p:cNvSpPr txBox="1"/>
          <p:nvPr/>
        </p:nvSpPr>
        <p:spPr>
          <a:xfrm>
            <a:off x="900485" y="1412776"/>
            <a:ext cx="3168352" cy="369332"/>
          </a:xfrm>
          <a:prstGeom prst="rect">
            <a:avLst/>
          </a:prstGeom>
          <a:noFill/>
        </p:spPr>
        <p:txBody>
          <a:bodyPr wrap="square" rtlCol="0">
            <a:spAutoFit/>
          </a:bodyPr>
          <a:lstStyle/>
          <a:p>
            <a:r>
              <a:rPr lang="de-CH" dirty="0" err="1" smtClean="0"/>
              <a:t>Psychiatry</a:t>
            </a:r>
            <a:r>
              <a:rPr lang="de-CH" dirty="0" smtClean="0"/>
              <a:t>, </a:t>
            </a:r>
            <a:r>
              <a:rPr lang="de-CH" dirty="0" err="1" smtClean="0"/>
              <a:t>medication</a:t>
            </a:r>
            <a:endParaRPr lang="en-US" dirty="0"/>
          </a:p>
        </p:txBody>
      </p:sp>
      <p:sp>
        <p:nvSpPr>
          <p:cNvPr id="9" name="Textfeld 8"/>
          <p:cNvSpPr txBox="1"/>
          <p:nvPr/>
        </p:nvSpPr>
        <p:spPr>
          <a:xfrm>
            <a:off x="5076949" y="1412776"/>
            <a:ext cx="3888432" cy="369332"/>
          </a:xfrm>
          <a:prstGeom prst="rect">
            <a:avLst/>
          </a:prstGeom>
          <a:noFill/>
        </p:spPr>
        <p:txBody>
          <a:bodyPr wrap="square" rtlCol="0">
            <a:spAutoFit/>
          </a:bodyPr>
          <a:lstStyle/>
          <a:p>
            <a:pPr algn="r"/>
            <a:r>
              <a:rPr lang="de-CH" dirty="0" err="1" smtClean="0"/>
              <a:t>Counselling</a:t>
            </a:r>
            <a:r>
              <a:rPr lang="de-CH" dirty="0" smtClean="0"/>
              <a:t>, </a:t>
            </a:r>
            <a:r>
              <a:rPr lang="de-CH" dirty="0" err="1" smtClean="0"/>
              <a:t>talking</a:t>
            </a:r>
            <a:r>
              <a:rPr lang="de-CH" dirty="0" smtClean="0"/>
              <a:t>, </a:t>
            </a:r>
            <a:r>
              <a:rPr lang="de-CH" dirty="0" err="1" smtClean="0"/>
              <a:t>psychotherapy</a:t>
            </a:r>
            <a:endParaRPr lang="en-US" dirty="0"/>
          </a:p>
        </p:txBody>
      </p:sp>
    </p:spTree>
    <p:extLst>
      <p:ext uri="{BB962C8B-B14F-4D97-AF65-F5344CB8AC3E}">
        <p14:creationId xmlns:p14="http://schemas.microsoft.com/office/powerpoint/2010/main" val="2935547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0"/>
          </p:nvPr>
        </p:nvSpPr>
        <p:spPr/>
        <p:txBody>
          <a:bodyPr/>
          <a:lstStyle/>
          <a:p>
            <a:pPr>
              <a:defRPr/>
            </a:pPr>
            <a:fld id="{D3A534D9-E3A6-4F09-B117-5C1DAAA28E9F}" type="slidenum">
              <a:rPr lang="en-US" smtClean="0"/>
              <a:pPr>
                <a:defRPr/>
              </a:pPr>
              <a:t>38</a:t>
            </a:fld>
            <a:endParaRPr lang="en-US" dirty="0"/>
          </a:p>
        </p:txBody>
      </p:sp>
      <p:sp>
        <p:nvSpPr>
          <p:cNvPr id="9" name="Textfeld 8"/>
          <p:cNvSpPr txBox="1"/>
          <p:nvPr/>
        </p:nvSpPr>
        <p:spPr>
          <a:xfrm>
            <a:off x="3061916" y="2007857"/>
            <a:ext cx="5868267" cy="923330"/>
          </a:xfrm>
          <a:prstGeom prst="rect">
            <a:avLst/>
          </a:prstGeom>
          <a:noFill/>
        </p:spPr>
        <p:txBody>
          <a:bodyPr wrap="square" rtlCol="0">
            <a:spAutoFit/>
          </a:bodyPr>
          <a:lstStyle/>
          <a:p>
            <a:r>
              <a:rPr lang="de-CH" sz="5400" dirty="0" err="1" smtClean="0"/>
              <a:t>Schizophrenia</a:t>
            </a:r>
            <a:endParaRPr lang="en-US" sz="5400" dirty="0"/>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469" y="1978687"/>
            <a:ext cx="1905000" cy="1905000"/>
          </a:xfrm>
          <a:prstGeom prst="rect">
            <a:avLst/>
          </a:prstGeom>
        </p:spPr>
      </p:pic>
    </p:spTree>
    <p:extLst>
      <p:ext uri="{BB962C8B-B14F-4D97-AF65-F5344CB8AC3E}">
        <p14:creationId xmlns:p14="http://schemas.microsoft.com/office/powerpoint/2010/main" val="19665717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err="1" smtClean="0"/>
              <a:t>Characteristics</a:t>
            </a:r>
            <a:endParaRPr lang="en-US" dirty="0"/>
          </a:p>
        </p:txBody>
      </p:sp>
      <p:sp>
        <p:nvSpPr>
          <p:cNvPr id="4" name="Inhaltsplatzhalter 3"/>
          <p:cNvSpPr>
            <a:spLocks noGrp="1"/>
          </p:cNvSpPr>
          <p:nvPr>
            <p:ph idx="1"/>
          </p:nvPr>
        </p:nvSpPr>
        <p:spPr>
          <a:xfrm>
            <a:off x="486093" y="1556792"/>
            <a:ext cx="8749665" cy="4425355"/>
          </a:xfrm>
        </p:spPr>
        <p:txBody>
          <a:bodyPr/>
          <a:lstStyle/>
          <a:p>
            <a:r>
              <a:rPr lang="en-US" sz="2000" dirty="0" smtClean="0"/>
              <a:t>Schizophrenia is frequent: about 1 percent of the population</a:t>
            </a:r>
          </a:p>
          <a:p>
            <a:r>
              <a:rPr lang="de-CH" sz="2000" dirty="0" err="1" smtClean="0"/>
              <a:t>Schizophrenia</a:t>
            </a:r>
            <a:r>
              <a:rPr lang="de-CH" sz="2000" dirty="0" smtClean="0"/>
              <a:t> </a:t>
            </a:r>
            <a:r>
              <a:rPr lang="de-CH" sz="2000" dirty="0" err="1" smtClean="0"/>
              <a:t>is</a:t>
            </a:r>
            <a:r>
              <a:rPr lang="de-CH" sz="2000" dirty="0" smtClean="0"/>
              <a:t> a </a:t>
            </a:r>
            <a:r>
              <a:rPr lang="de-CH" sz="2000" dirty="0" err="1" smtClean="0"/>
              <a:t>severe</a:t>
            </a:r>
            <a:r>
              <a:rPr lang="de-CH" sz="2000" dirty="0" smtClean="0"/>
              <a:t> </a:t>
            </a:r>
            <a:r>
              <a:rPr lang="de-CH" sz="2000" dirty="0" err="1" smtClean="0"/>
              <a:t>disorder</a:t>
            </a:r>
            <a:r>
              <a:rPr lang="de-CH" sz="2000" dirty="0" smtClean="0"/>
              <a:t>, </a:t>
            </a:r>
            <a:r>
              <a:rPr lang="de-CH" sz="2000" dirty="0" err="1" smtClean="0"/>
              <a:t>often</a:t>
            </a:r>
            <a:r>
              <a:rPr lang="de-CH" sz="2000" dirty="0" smtClean="0"/>
              <a:t> </a:t>
            </a:r>
            <a:r>
              <a:rPr lang="de-CH" sz="2000" dirty="0" err="1" smtClean="0"/>
              <a:t>destroying</a:t>
            </a:r>
            <a:r>
              <a:rPr lang="de-CH" sz="2000" dirty="0" smtClean="0"/>
              <a:t> all </a:t>
            </a:r>
            <a:r>
              <a:rPr lang="de-CH" sz="2000" dirty="0" err="1" smtClean="0"/>
              <a:t>dreams</a:t>
            </a:r>
            <a:r>
              <a:rPr lang="de-CH" sz="2000" dirty="0" smtClean="0"/>
              <a:t> </a:t>
            </a:r>
            <a:r>
              <a:rPr lang="de-CH" sz="2000" dirty="0" err="1" smtClean="0"/>
              <a:t>and</a:t>
            </a:r>
            <a:r>
              <a:rPr lang="de-CH" sz="2000" dirty="0" smtClean="0"/>
              <a:t> </a:t>
            </a:r>
            <a:r>
              <a:rPr lang="de-CH" sz="2000" dirty="0" err="1" smtClean="0"/>
              <a:t>aspirations</a:t>
            </a:r>
            <a:r>
              <a:rPr lang="de-CH" sz="2000" dirty="0" smtClean="0"/>
              <a:t> </a:t>
            </a:r>
            <a:r>
              <a:rPr lang="de-CH" sz="2000" dirty="0" err="1" smtClean="0"/>
              <a:t>of</a:t>
            </a:r>
            <a:r>
              <a:rPr lang="de-CH" sz="2000" dirty="0" smtClean="0"/>
              <a:t> </a:t>
            </a:r>
            <a:r>
              <a:rPr lang="de-CH" sz="2000" dirty="0" err="1" smtClean="0"/>
              <a:t>the</a:t>
            </a:r>
            <a:r>
              <a:rPr lang="de-CH" sz="2000" dirty="0" smtClean="0"/>
              <a:t> </a:t>
            </a:r>
            <a:r>
              <a:rPr lang="de-CH" sz="2000" dirty="0" err="1" smtClean="0"/>
              <a:t>person</a:t>
            </a:r>
            <a:r>
              <a:rPr lang="de-CH" sz="2000" dirty="0" smtClean="0"/>
              <a:t>.</a:t>
            </a:r>
            <a:endParaRPr lang="en-US" sz="2000" dirty="0" smtClean="0"/>
          </a:p>
          <a:p>
            <a:r>
              <a:rPr lang="en-US" sz="2000" u="sng" dirty="0" smtClean="0"/>
              <a:t>Onset</a:t>
            </a:r>
            <a:r>
              <a:rPr lang="en-US" sz="2000" dirty="0" smtClean="0"/>
              <a:t>: Gradual or rapid onset of marked behavior change after normal </a:t>
            </a:r>
            <a:r>
              <a:rPr lang="en-US" sz="2000" dirty="0"/>
              <a:t>childhood and </a:t>
            </a:r>
            <a:r>
              <a:rPr lang="en-US" sz="2000" dirty="0" smtClean="0"/>
              <a:t>development.</a:t>
            </a:r>
            <a:endParaRPr lang="en-US" sz="2000" u="sng" dirty="0" smtClean="0"/>
          </a:p>
          <a:p>
            <a:r>
              <a:rPr lang="en-US" sz="2000" u="sng" dirty="0" smtClean="0"/>
              <a:t>Disturbed behavior, thoughts and incongruent feelings</a:t>
            </a:r>
          </a:p>
          <a:p>
            <a:r>
              <a:rPr lang="en-US" sz="2000" dirty="0" smtClean="0"/>
              <a:t>«</a:t>
            </a:r>
            <a:r>
              <a:rPr lang="en-US" sz="2000" u="sng" dirty="0" smtClean="0"/>
              <a:t>Positive Symptoms</a:t>
            </a:r>
            <a:r>
              <a:rPr lang="en-US" sz="2000" dirty="0" smtClean="0"/>
              <a:t>»: hearing voices, delusions = having ideas which others cannot confirm (being influenced by evil forces, being followed, poisoned, deceived, conspired against, or loved from a distance)</a:t>
            </a:r>
          </a:p>
          <a:p>
            <a:pPr lvl="1"/>
            <a:r>
              <a:rPr lang="en-US" sz="1800" dirty="0" smtClean="0"/>
              <a:t>Characteristic: impossible, firm belief, cannot be corrected</a:t>
            </a:r>
          </a:p>
          <a:p>
            <a:r>
              <a:rPr lang="en-US" sz="2000" dirty="0" smtClean="0"/>
              <a:t>«</a:t>
            </a:r>
            <a:r>
              <a:rPr lang="en-US" sz="2000" u="sng" dirty="0" smtClean="0"/>
              <a:t>Negative Symptoms</a:t>
            </a:r>
            <a:r>
              <a:rPr lang="en-US" sz="2000" dirty="0" smtClean="0"/>
              <a:t>»: inability to work, fulfil social role, lack of energy and goal directed behavior</a:t>
            </a:r>
          </a:p>
          <a:p>
            <a:r>
              <a:rPr lang="de-CH" sz="2000" u="sng" dirty="0" smtClean="0"/>
              <a:t>Stigma</a:t>
            </a:r>
            <a:r>
              <a:rPr lang="de-CH" sz="2000" dirty="0" smtClean="0"/>
              <a:t>: </a:t>
            </a:r>
            <a:r>
              <a:rPr lang="de-CH" sz="2000" dirty="0" err="1" smtClean="0"/>
              <a:t>if</a:t>
            </a:r>
            <a:r>
              <a:rPr lang="de-CH" sz="2000" dirty="0" smtClean="0"/>
              <a:t> </a:t>
            </a:r>
            <a:r>
              <a:rPr lang="de-CH" sz="2000" dirty="0" err="1" smtClean="0"/>
              <a:t>untreated</a:t>
            </a:r>
            <a:r>
              <a:rPr lang="de-CH" sz="2000" dirty="0"/>
              <a:t> </a:t>
            </a:r>
            <a:r>
              <a:rPr lang="de-CH" sz="2000" dirty="0" smtClean="0"/>
              <a:t>– </a:t>
            </a:r>
            <a:r>
              <a:rPr lang="de-CH" sz="2000" dirty="0" err="1" smtClean="0"/>
              <a:t>weird</a:t>
            </a:r>
            <a:r>
              <a:rPr lang="de-CH" sz="2000" dirty="0" smtClean="0"/>
              <a:t> </a:t>
            </a:r>
            <a:r>
              <a:rPr lang="de-CH" sz="2000" dirty="0" err="1" smtClean="0"/>
              <a:t>behavior</a:t>
            </a:r>
            <a:r>
              <a:rPr lang="de-CH" sz="2000" dirty="0" smtClean="0"/>
              <a:t> – in rare </a:t>
            </a:r>
            <a:r>
              <a:rPr lang="de-CH" sz="2000" dirty="0" err="1" smtClean="0"/>
              <a:t>cases</a:t>
            </a:r>
            <a:r>
              <a:rPr lang="de-CH" sz="2000" dirty="0" smtClean="0"/>
              <a:t> aggressive</a:t>
            </a:r>
            <a:endParaRPr lang="en-US" sz="2000" dirty="0" smtClean="0"/>
          </a:p>
          <a:p>
            <a:endParaRPr lang="en-US" sz="2000" dirty="0"/>
          </a:p>
        </p:txBody>
      </p:sp>
      <p:sp>
        <p:nvSpPr>
          <p:cNvPr id="2" name="Foliennummernplatzhalter 1"/>
          <p:cNvSpPr>
            <a:spLocks noGrp="1"/>
          </p:cNvSpPr>
          <p:nvPr>
            <p:ph type="sldNum" sz="quarter" idx="10"/>
          </p:nvPr>
        </p:nvSpPr>
        <p:spPr/>
        <p:txBody>
          <a:bodyPr/>
          <a:lstStyle/>
          <a:p>
            <a:pPr>
              <a:defRPr/>
            </a:pPr>
            <a:fld id="{835C34A9-F5E5-454F-B404-05829D1B31B2}" type="slidenum">
              <a:rPr lang="en-US" smtClean="0"/>
              <a:pPr>
                <a:defRPr/>
              </a:pPr>
              <a:t>39</a:t>
            </a:fld>
            <a:endParaRPr lang="en-US" dirty="0"/>
          </a:p>
        </p:txBody>
      </p:sp>
    </p:spTree>
    <p:extLst>
      <p:ext uri="{BB962C8B-B14F-4D97-AF65-F5344CB8AC3E}">
        <p14:creationId xmlns:p14="http://schemas.microsoft.com/office/powerpoint/2010/main" val="32781782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CH" dirty="0" smtClean="0"/>
              <a:t>Mental </a:t>
            </a:r>
            <a:r>
              <a:rPr lang="de-CH" dirty="0" err="1" smtClean="0"/>
              <a:t>Health</a:t>
            </a:r>
            <a:r>
              <a:rPr lang="de-CH" dirty="0" smtClean="0"/>
              <a:t> </a:t>
            </a:r>
            <a:r>
              <a:rPr lang="de-CH" dirty="0" err="1" smtClean="0"/>
              <a:t>Defined</a:t>
            </a:r>
            <a:r>
              <a:rPr lang="de-CH" dirty="0" smtClean="0"/>
              <a:t> (WHO)</a:t>
            </a:r>
            <a:endParaRPr lang="de-CH" dirty="0"/>
          </a:p>
        </p:txBody>
      </p:sp>
      <p:sp>
        <p:nvSpPr>
          <p:cNvPr id="8" name="Inhaltsplatzhalter 7"/>
          <p:cNvSpPr>
            <a:spLocks noGrp="1"/>
          </p:cNvSpPr>
          <p:nvPr>
            <p:ph sz="half" idx="2"/>
          </p:nvPr>
        </p:nvSpPr>
        <p:spPr>
          <a:xfrm>
            <a:off x="5941045" y="1600201"/>
            <a:ext cx="3456384" cy="4525963"/>
          </a:xfrm>
        </p:spPr>
        <p:txBody>
          <a:bodyPr/>
          <a:lstStyle/>
          <a:p>
            <a:r>
              <a:rPr lang="en-US" sz="1800" b="1" dirty="0" smtClean="0"/>
              <a:t>Mental health is vital for individuals, families and communities, and is more than just the absence of mental disorder.</a:t>
            </a:r>
          </a:p>
          <a:p>
            <a:r>
              <a:rPr lang="en-US" sz="1800" b="1" dirty="0" smtClean="0"/>
              <a:t>To be a healthy person we need to have both mental and physical health, and these are related to each other.</a:t>
            </a:r>
          </a:p>
          <a:p>
            <a:r>
              <a:rPr lang="en-US" sz="1800" b="1" smtClean="0"/>
              <a:t>Mental health provides individuals with the energy for active living, achieving goals and interacting with people in a fair and respectful way.</a:t>
            </a:r>
          </a:p>
        </p:txBody>
      </p:sp>
      <p:sp>
        <p:nvSpPr>
          <p:cNvPr id="9" name="Inhaltsplatzhalter 8"/>
          <p:cNvSpPr>
            <a:spLocks noGrp="1"/>
          </p:cNvSpPr>
          <p:nvPr>
            <p:ph sz="quarter" idx="13"/>
          </p:nvPr>
        </p:nvSpPr>
        <p:spPr>
          <a:xfrm>
            <a:off x="388874" y="1600200"/>
            <a:ext cx="5408156" cy="4526280"/>
          </a:xfrm>
        </p:spPr>
        <p:txBody>
          <a:bodyPr/>
          <a:lstStyle/>
          <a:p>
            <a:pPr marL="0" indent="0">
              <a:buNone/>
            </a:pPr>
            <a:r>
              <a:rPr lang="en-US" sz="1800" i="1" dirty="0"/>
              <a:t>A state of well-being, in which the individual ….</a:t>
            </a:r>
          </a:p>
          <a:p>
            <a:r>
              <a:rPr lang="en-US" sz="1800" dirty="0" err="1"/>
              <a:t>Realises</a:t>
            </a:r>
            <a:r>
              <a:rPr lang="en-US" sz="1800" dirty="0"/>
              <a:t> his or her own abilities;</a:t>
            </a:r>
          </a:p>
          <a:p>
            <a:r>
              <a:rPr lang="en-US" sz="1800" dirty="0"/>
              <a:t>Can cope with the normal stresses of life;</a:t>
            </a:r>
          </a:p>
          <a:p>
            <a:r>
              <a:rPr lang="en-US" sz="1800" dirty="0"/>
              <a:t>Can work productively fully; and</a:t>
            </a:r>
          </a:p>
          <a:p>
            <a:r>
              <a:rPr lang="en-US" sz="1800" dirty="0"/>
              <a:t>Is able to make a contribution to his or her community.</a:t>
            </a:r>
          </a:p>
          <a:p>
            <a:r>
              <a:rPr lang="en-US" sz="1800" dirty="0"/>
              <a:t>A healthy person has a healthy mind and is able to think clearly;</a:t>
            </a:r>
          </a:p>
          <a:p>
            <a:r>
              <a:rPr lang="en-US" sz="1800" dirty="0" smtClean="0"/>
              <a:t>Solve </a:t>
            </a:r>
            <a:r>
              <a:rPr lang="en-US" sz="1800" dirty="0"/>
              <a:t>problems in </a:t>
            </a:r>
            <a:r>
              <a:rPr lang="en-US" sz="1800" dirty="0" smtClean="0"/>
              <a:t>life;</a:t>
            </a:r>
          </a:p>
          <a:p>
            <a:r>
              <a:rPr lang="en-US" sz="1800" dirty="0"/>
              <a:t>W</a:t>
            </a:r>
            <a:r>
              <a:rPr lang="en-US" sz="1800" dirty="0" smtClean="0"/>
              <a:t>ork </a:t>
            </a:r>
            <a:r>
              <a:rPr lang="en-US" sz="1800" dirty="0"/>
              <a:t>productively;</a:t>
            </a:r>
          </a:p>
          <a:p>
            <a:r>
              <a:rPr lang="en-US" sz="1800" dirty="0" smtClean="0"/>
              <a:t>Enjoy </a:t>
            </a:r>
            <a:r>
              <a:rPr lang="en-US" sz="1800" dirty="0"/>
              <a:t>good relationships with other </a:t>
            </a:r>
            <a:r>
              <a:rPr lang="en-US" sz="1800" dirty="0" smtClean="0"/>
              <a:t>people;</a:t>
            </a:r>
          </a:p>
          <a:p>
            <a:r>
              <a:rPr lang="en-US" sz="1800" dirty="0" smtClean="0"/>
              <a:t>Feel </a:t>
            </a:r>
            <a:r>
              <a:rPr lang="en-US" sz="1800" dirty="0"/>
              <a:t>spiritually at ease; and </a:t>
            </a:r>
            <a:br>
              <a:rPr lang="en-US" sz="1800" dirty="0"/>
            </a:br>
            <a:r>
              <a:rPr lang="en-US" sz="1800" dirty="0" smtClean="0"/>
              <a:t>make </a:t>
            </a:r>
            <a:r>
              <a:rPr lang="en-US" sz="1800" dirty="0"/>
              <a:t>a contribution to the community.</a:t>
            </a:r>
          </a:p>
          <a:p>
            <a:endParaRPr lang="de-CH" sz="1800" dirty="0"/>
          </a:p>
          <a:p>
            <a:endParaRPr lang="en-US" sz="1800" dirty="0"/>
          </a:p>
        </p:txBody>
      </p:sp>
      <p:sp>
        <p:nvSpPr>
          <p:cNvPr id="6" name="Foliennummernplatzhalter 5"/>
          <p:cNvSpPr>
            <a:spLocks noGrp="1"/>
          </p:cNvSpPr>
          <p:nvPr>
            <p:ph type="sldNum" sz="quarter" idx="14"/>
          </p:nvPr>
        </p:nvSpPr>
        <p:spPr/>
        <p:txBody>
          <a:bodyPr/>
          <a:lstStyle/>
          <a:p>
            <a:pPr>
              <a:defRPr/>
            </a:pPr>
            <a:fld id="{0FC85669-0D41-4482-BD45-E2AA44B3BAE2}" type="slidenum">
              <a:rPr lang="en-US" smtClean="0"/>
              <a:pPr>
                <a:defRPr/>
              </a:pPr>
              <a:t>4</a:t>
            </a:fld>
            <a:endParaRPr lang="en-US"/>
          </a:p>
        </p:txBody>
      </p:sp>
    </p:spTree>
    <p:extLst>
      <p:ext uri="{BB962C8B-B14F-4D97-AF65-F5344CB8AC3E}">
        <p14:creationId xmlns:p14="http://schemas.microsoft.com/office/powerpoint/2010/main" val="2327904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smtClean="0"/>
              <a:t>DSM-5 </a:t>
            </a:r>
            <a:r>
              <a:rPr lang="de-CH" dirty="0" err="1" smtClean="0"/>
              <a:t>Criteria</a:t>
            </a:r>
            <a:r>
              <a:rPr lang="de-CH" dirty="0" smtClean="0"/>
              <a:t> </a:t>
            </a:r>
            <a:r>
              <a:rPr lang="de-CH" dirty="0" err="1" smtClean="0"/>
              <a:t>for</a:t>
            </a:r>
            <a:r>
              <a:rPr lang="de-CH" dirty="0" smtClean="0"/>
              <a:t> </a:t>
            </a:r>
            <a:r>
              <a:rPr lang="de-CH" dirty="0" err="1" smtClean="0"/>
              <a:t>Schizophrenia</a:t>
            </a:r>
            <a:endParaRPr lang="en-US" dirty="0"/>
          </a:p>
        </p:txBody>
      </p:sp>
      <p:sp>
        <p:nvSpPr>
          <p:cNvPr id="4" name="Inhaltsplatzhalter 3"/>
          <p:cNvSpPr>
            <a:spLocks noGrp="1"/>
          </p:cNvSpPr>
          <p:nvPr>
            <p:ph idx="1"/>
          </p:nvPr>
        </p:nvSpPr>
        <p:spPr/>
        <p:txBody>
          <a:bodyPr/>
          <a:lstStyle/>
          <a:p>
            <a:r>
              <a:rPr lang="en-US" dirty="0"/>
              <a:t>Criterion A. Characteristic symptoms: </a:t>
            </a:r>
          </a:p>
          <a:p>
            <a:pPr marL="457200" lvl="1" indent="0">
              <a:buNone/>
            </a:pPr>
            <a:r>
              <a:rPr lang="en-US" dirty="0"/>
              <a:t>Two (or more) of the following, each present for a significant portion of </a:t>
            </a:r>
            <a:r>
              <a:rPr lang="en-US" dirty="0" smtClean="0"/>
              <a:t>time during </a:t>
            </a:r>
            <a:r>
              <a:rPr lang="en-US" dirty="0"/>
              <a:t>a 1-month period (or less if successfully treated).</a:t>
            </a:r>
          </a:p>
          <a:p>
            <a:pPr marL="457200" lvl="1" indent="0">
              <a:buNone/>
            </a:pPr>
            <a:r>
              <a:rPr lang="en-US" dirty="0"/>
              <a:t>1. Delusions</a:t>
            </a:r>
          </a:p>
          <a:p>
            <a:pPr marL="457200" lvl="1" indent="0">
              <a:buNone/>
            </a:pPr>
            <a:r>
              <a:rPr lang="en-US" dirty="0"/>
              <a:t>2. Hallucinations</a:t>
            </a:r>
          </a:p>
          <a:p>
            <a:pPr marL="457200" lvl="1" indent="0">
              <a:buNone/>
            </a:pPr>
            <a:r>
              <a:rPr lang="en-US" dirty="0"/>
              <a:t>3. Disorganized speech</a:t>
            </a:r>
          </a:p>
          <a:p>
            <a:pPr marL="457200" lvl="1" indent="0">
              <a:buNone/>
            </a:pPr>
            <a:r>
              <a:rPr lang="en-US" dirty="0"/>
              <a:t>4. Grossly disorganized or catatonic behavior</a:t>
            </a:r>
          </a:p>
          <a:p>
            <a:pPr marL="457200" lvl="1" indent="0">
              <a:buNone/>
            </a:pPr>
            <a:r>
              <a:rPr lang="en-US" dirty="0"/>
              <a:t>5. Negative symptoms (i.e., diminished emotional expression or </a:t>
            </a:r>
            <a:r>
              <a:rPr lang="en-US" dirty="0" err="1"/>
              <a:t>avolition</a:t>
            </a:r>
            <a:r>
              <a:rPr lang="en-US" dirty="0" smtClean="0"/>
              <a:t>)</a:t>
            </a:r>
            <a:endParaRPr lang="en-US" dirty="0"/>
          </a:p>
          <a:p>
            <a:r>
              <a:rPr lang="en-US" dirty="0"/>
              <a:t>Criterion B. Social / occupational dysfunction</a:t>
            </a:r>
          </a:p>
          <a:p>
            <a:r>
              <a:rPr lang="en-US" dirty="0" smtClean="0"/>
              <a:t>Criterion </a:t>
            </a:r>
            <a:r>
              <a:rPr lang="en-US" dirty="0"/>
              <a:t>C. Duration of 6 months</a:t>
            </a:r>
          </a:p>
        </p:txBody>
      </p:sp>
      <p:sp>
        <p:nvSpPr>
          <p:cNvPr id="2" name="Foliennummernplatzhalter 1"/>
          <p:cNvSpPr>
            <a:spLocks noGrp="1"/>
          </p:cNvSpPr>
          <p:nvPr>
            <p:ph type="sldNum" sz="quarter" idx="10"/>
          </p:nvPr>
        </p:nvSpPr>
        <p:spPr/>
        <p:txBody>
          <a:bodyPr/>
          <a:lstStyle/>
          <a:p>
            <a:pPr>
              <a:defRPr/>
            </a:pPr>
            <a:fld id="{835C34A9-F5E5-454F-B404-05829D1B31B2}" type="slidenum">
              <a:rPr lang="en-US" smtClean="0"/>
              <a:pPr>
                <a:defRPr/>
              </a:pPr>
              <a:t>40</a:t>
            </a:fld>
            <a:endParaRPr lang="en-US" dirty="0"/>
          </a:p>
        </p:txBody>
      </p:sp>
    </p:spTree>
    <p:extLst>
      <p:ext uri="{BB962C8B-B14F-4D97-AF65-F5344CB8AC3E}">
        <p14:creationId xmlns:p14="http://schemas.microsoft.com/office/powerpoint/2010/main" val="218917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smtClean="0"/>
              <a:t>Example</a:t>
            </a:r>
            <a:r>
              <a:rPr lang="de-CH" dirty="0" smtClean="0"/>
              <a:t> - </a:t>
            </a:r>
            <a:r>
              <a:rPr lang="de-CH" dirty="0" err="1" smtClean="0"/>
              <a:t>Religious</a:t>
            </a:r>
            <a:r>
              <a:rPr lang="de-CH" dirty="0" smtClean="0"/>
              <a:t> </a:t>
            </a:r>
            <a:r>
              <a:rPr lang="de-CH" dirty="0" err="1" smtClean="0"/>
              <a:t>Delusions</a:t>
            </a:r>
            <a:endParaRPr lang="en-US" dirty="0"/>
          </a:p>
        </p:txBody>
      </p:sp>
      <p:sp>
        <p:nvSpPr>
          <p:cNvPr id="3" name="Inhaltsplatzhalter 2"/>
          <p:cNvSpPr>
            <a:spLocks noGrp="1"/>
          </p:cNvSpPr>
          <p:nvPr>
            <p:ph idx="1"/>
          </p:nvPr>
        </p:nvSpPr>
        <p:spPr/>
        <p:txBody>
          <a:bodyPr/>
          <a:lstStyle/>
          <a:p>
            <a:pPr lvl="1"/>
            <a:r>
              <a:rPr lang="en-US" dirty="0"/>
              <a:t>A 30-year old man was arrested by the police when found lingering around an atomic power plant, being obviously disturbed. The man was not religious before the incident, but he reported that when visiting a church, he experienced an encounter with God in the shape of a light that shone through the stained-glass windows. He felt compelled to burn banknotes in the church. When he drove away, the oncoming cars and trucks gave him messages with their headlights. Finally he left his car with the ignition key on, and continued his pilgrimage on foot, spending two nights in the woods. He claimed to have received a mission from God to protect the people around the nuclear plant from harmful radiations. He therefore approached the fence around the power plant, carefully pacing up and down. Finally, he urinated into a bottle, deposing his urine in drops along the fence to create a protective wall.</a:t>
            </a:r>
          </a:p>
          <a:p>
            <a:endParaRPr lang="en-US" dirty="0"/>
          </a:p>
        </p:txBody>
      </p:sp>
      <p:sp>
        <p:nvSpPr>
          <p:cNvPr id="4" name="Foliennummernplatzhalter 3"/>
          <p:cNvSpPr>
            <a:spLocks noGrp="1"/>
          </p:cNvSpPr>
          <p:nvPr>
            <p:ph type="sldNum" sz="quarter" idx="10"/>
          </p:nvPr>
        </p:nvSpPr>
        <p:spPr/>
        <p:txBody>
          <a:bodyPr/>
          <a:lstStyle/>
          <a:p>
            <a:pPr>
              <a:defRPr/>
            </a:pPr>
            <a:fld id="{295E6A1C-E194-4450-A9B2-6E85B6A599B0}" type="slidenum">
              <a:rPr lang="en-US" smtClean="0"/>
              <a:pPr>
                <a:defRPr/>
              </a:pPr>
              <a:t>41</a:t>
            </a:fld>
            <a:endParaRPr lang="en-US" dirty="0"/>
          </a:p>
        </p:txBody>
      </p:sp>
    </p:spTree>
    <p:extLst>
      <p:ext uri="{BB962C8B-B14F-4D97-AF65-F5344CB8AC3E}">
        <p14:creationId xmlns:p14="http://schemas.microsoft.com/office/powerpoint/2010/main" val="23685322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AutoShape 4"/>
          <p:cNvSpPr>
            <a:spLocks noChangeArrowheads="1"/>
          </p:cNvSpPr>
          <p:nvPr/>
        </p:nvSpPr>
        <p:spPr bwMode="auto">
          <a:xfrm>
            <a:off x="2772693" y="2959125"/>
            <a:ext cx="1943100" cy="1676400"/>
          </a:xfrm>
          <a:prstGeom prst="irregularSeal1">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lvl1pPr eaLnBrk="0" hangingPunct="0">
              <a:spcBef>
                <a:spcPct val="20000"/>
              </a:spcBef>
              <a:buClr>
                <a:srgbClr val="FFC000"/>
              </a:buClr>
              <a:buFont typeface="Calibri" pitchFamily="34" charset="0"/>
              <a:buChar char="»"/>
              <a:defRPr sz="2400">
                <a:solidFill>
                  <a:schemeClr val="tx1"/>
                </a:solidFill>
                <a:latin typeface="Calibri" pitchFamily="34" charset="0"/>
              </a:defRPr>
            </a:lvl1pPr>
            <a:lvl2pPr marL="742950" indent="-285750" eaLnBrk="0" hangingPunct="0">
              <a:spcBef>
                <a:spcPct val="20000"/>
              </a:spcBef>
              <a:buFont typeface="Calibri" pitchFamily="34" charset="0"/>
              <a:buChar char="»"/>
              <a:defRPr sz="2000" i="1">
                <a:solidFill>
                  <a:srgbClr val="766A45"/>
                </a:solidFill>
                <a:latin typeface="Calibri" pitchFamily="34" charset="0"/>
              </a:defRPr>
            </a:lvl2pPr>
            <a:lvl3pPr marL="1143000" indent="-228600" eaLnBrk="0" hangingPunct="0">
              <a:spcBef>
                <a:spcPct val="20000"/>
              </a:spcBef>
              <a:buFont typeface="Arial" charset="0"/>
              <a:buChar char="•"/>
              <a:defRPr sz="1600">
                <a:solidFill>
                  <a:srgbClr val="7F7F7F"/>
                </a:solidFill>
                <a:latin typeface="Calibri" pitchFamily="34" charset="0"/>
              </a:defRPr>
            </a:lvl3pPr>
            <a:lvl4pPr marL="1600200" indent="-228600" eaLnBrk="0" hangingPunct="0">
              <a:spcBef>
                <a:spcPct val="20000"/>
              </a:spcBef>
              <a:buFont typeface="Courier New" pitchFamily="49" charset="0"/>
              <a:buChar char="o"/>
              <a:defRPr sz="1600">
                <a:solidFill>
                  <a:srgbClr val="7F7F7F"/>
                </a:solidFill>
                <a:latin typeface="Calibri" pitchFamily="34" charset="0"/>
              </a:defRPr>
            </a:lvl4pPr>
            <a:lvl5pPr marL="2057400" indent="-228600" eaLnBrk="0" hangingPunct="0">
              <a:spcBef>
                <a:spcPct val="20000"/>
              </a:spcBef>
              <a:buFont typeface="Arial" charset="0"/>
              <a:buChar char="•"/>
              <a:defRPr sz="1600">
                <a:solidFill>
                  <a:srgbClr val="7F7F7F"/>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alibri" pitchFamily="34" charset="0"/>
              </a:defRPr>
            </a:lvl9pPr>
          </a:lstStyle>
          <a:p>
            <a:pPr algn="ctr" eaLnBrk="1" hangingPunct="1">
              <a:spcBef>
                <a:spcPct val="0"/>
              </a:spcBef>
              <a:buClrTx/>
              <a:buFontTx/>
              <a:buNone/>
            </a:pPr>
            <a:r>
              <a:rPr lang="de-CH" altLang="de-DE" sz="2000" b="1">
                <a:latin typeface="Palatino Linotype" pitchFamily="18" charset="0"/>
              </a:rPr>
              <a:t>STRESS</a:t>
            </a:r>
            <a:endParaRPr lang="de-CH" altLang="de-DE" sz="1800">
              <a:latin typeface="Times New Roman" pitchFamily="18" charset="0"/>
            </a:endParaRPr>
          </a:p>
        </p:txBody>
      </p:sp>
      <p:pic>
        <p:nvPicPr>
          <p:cNvPr id="33794" name="Picture 2" descr="GIF_Brain_duplex"/>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803275" y="3054375"/>
            <a:ext cx="2219325" cy="200025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797" name="Rectangle 5"/>
          <p:cNvSpPr>
            <a:spLocks noChangeArrowheads="1"/>
          </p:cNvSpPr>
          <p:nvPr/>
        </p:nvSpPr>
        <p:spPr bwMode="auto">
          <a:xfrm>
            <a:off x="1185863" y="1628800"/>
            <a:ext cx="2066925" cy="8382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000"/>
              </a:buClr>
              <a:buFont typeface="Calibri" pitchFamily="34" charset="0"/>
              <a:buChar char="»"/>
              <a:defRPr sz="2400">
                <a:solidFill>
                  <a:schemeClr val="tx1"/>
                </a:solidFill>
                <a:latin typeface="Calibri" pitchFamily="34" charset="0"/>
              </a:defRPr>
            </a:lvl1pPr>
            <a:lvl2pPr marL="742950" indent="-285750" eaLnBrk="0" hangingPunct="0">
              <a:spcBef>
                <a:spcPct val="20000"/>
              </a:spcBef>
              <a:buFont typeface="Calibri" pitchFamily="34" charset="0"/>
              <a:buChar char="»"/>
              <a:defRPr sz="2000" i="1">
                <a:solidFill>
                  <a:srgbClr val="766A45"/>
                </a:solidFill>
                <a:latin typeface="Calibri" pitchFamily="34" charset="0"/>
              </a:defRPr>
            </a:lvl2pPr>
            <a:lvl3pPr marL="1143000" indent="-228600" eaLnBrk="0" hangingPunct="0">
              <a:spcBef>
                <a:spcPct val="20000"/>
              </a:spcBef>
              <a:buFont typeface="Arial" charset="0"/>
              <a:buChar char="•"/>
              <a:defRPr sz="1600">
                <a:solidFill>
                  <a:srgbClr val="7F7F7F"/>
                </a:solidFill>
                <a:latin typeface="Calibri" pitchFamily="34" charset="0"/>
              </a:defRPr>
            </a:lvl3pPr>
            <a:lvl4pPr marL="1600200" indent="-228600" eaLnBrk="0" hangingPunct="0">
              <a:spcBef>
                <a:spcPct val="20000"/>
              </a:spcBef>
              <a:buFont typeface="Courier New" pitchFamily="49" charset="0"/>
              <a:buChar char="o"/>
              <a:defRPr sz="1600">
                <a:solidFill>
                  <a:srgbClr val="7F7F7F"/>
                </a:solidFill>
                <a:latin typeface="Calibri" pitchFamily="34" charset="0"/>
              </a:defRPr>
            </a:lvl4pPr>
            <a:lvl5pPr marL="2057400" indent="-228600" eaLnBrk="0" hangingPunct="0">
              <a:spcBef>
                <a:spcPct val="20000"/>
              </a:spcBef>
              <a:buFont typeface="Arial" charset="0"/>
              <a:buChar char="•"/>
              <a:defRPr sz="1600">
                <a:solidFill>
                  <a:srgbClr val="7F7F7F"/>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alibri" pitchFamily="34" charset="0"/>
              </a:defRPr>
            </a:lvl9pPr>
          </a:lstStyle>
          <a:p>
            <a:pPr algn="ctr" eaLnBrk="1" hangingPunct="1">
              <a:spcBef>
                <a:spcPct val="0"/>
              </a:spcBef>
              <a:buClrTx/>
              <a:buFontTx/>
              <a:buNone/>
            </a:pPr>
            <a:r>
              <a:rPr lang="de-CH" altLang="de-DE" sz="1800" b="1" dirty="0" err="1" smtClean="0">
                <a:solidFill>
                  <a:schemeClr val="bg1"/>
                </a:solidFill>
                <a:latin typeface="Palatino Linotype" pitchFamily="18" charset="0"/>
              </a:rPr>
              <a:t>Delusional</a:t>
            </a:r>
            <a:r>
              <a:rPr lang="de-CH" altLang="de-DE" sz="1800" b="1" dirty="0" smtClean="0">
                <a:solidFill>
                  <a:schemeClr val="bg1"/>
                </a:solidFill>
                <a:latin typeface="Palatino Linotype" pitchFamily="18" charset="0"/>
              </a:rPr>
              <a:t/>
            </a:r>
            <a:br>
              <a:rPr lang="de-CH" altLang="de-DE" sz="1800" b="1" dirty="0" smtClean="0">
                <a:solidFill>
                  <a:schemeClr val="bg1"/>
                </a:solidFill>
                <a:latin typeface="Palatino Linotype" pitchFamily="18" charset="0"/>
              </a:rPr>
            </a:br>
            <a:r>
              <a:rPr lang="de-CH" altLang="de-DE" sz="1800" b="1" dirty="0" err="1">
                <a:solidFill>
                  <a:schemeClr val="bg1"/>
                </a:solidFill>
                <a:latin typeface="Palatino Linotype" pitchFamily="18" charset="0"/>
              </a:rPr>
              <a:t>T</a:t>
            </a:r>
            <a:r>
              <a:rPr lang="de-CH" altLang="de-DE" sz="1800" b="1" dirty="0" err="1" smtClean="0">
                <a:solidFill>
                  <a:schemeClr val="bg1"/>
                </a:solidFill>
                <a:latin typeface="Palatino Linotype" pitchFamily="18" charset="0"/>
              </a:rPr>
              <a:t>hinking</a:t>
            </a:r>
            <a:endParaRPr lang="de-CH" altLang="de-DE" sz="1800" dirty="0">
              <a:solidFill>
                <a:schemeClr val="bg1"/>
              </a:solidFill>
              <a:latin typeface="Palatino Linotype" pitchFamily="18" charset="0"/>
            </a:endParaRPr>
          </a:p>
        </p:txBody>
      </p:sp>
      <p:sp>
        <p:nvSpPr>
          <p:cNvPr id="33798" name="Rectangle 6"/>
          <p:cNvSpPr>
            <a:spLocks noChangeArrowheads="1"/>
          </p:cNvSpPr>
          <p:nvPr/>
        </p:nvSpPr>
        <p:spPr bwMode="auto">
          <a:xfrm>
            <a:off x="1109663" y="5057800"/>
            <a:ext cx="2185987" cy="76200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000"/>
              </a:buClr>
              <a:buFont typeface="Calibri" pitchFamily="34" charset="0"/>
              <a:buChar char="»"/>
              <a:defRPr sz="2400">
                <a:solidFill>
                  <a:schemeClr val="tx1"/>
                </a:solidFill>
                <a:latin typeface="Calibri" pitchFamily="34" charset="0"/>
              </a:defRPr>
            </a:lvl1pPr>
            <a:lvl2pPr marL="742950" indent="-285750" eaLnBrk="0" hangingPunct="0">
              <a:spcBef>
                <a:spcPct val="20000"/>
              </a:spcBef>
              <a:buFont typeface="Calibri" pitchFamily="34" charset="0"/>
              <a:buChar char="»"/>
              <a:defRPr sz="2000" i="1">
                <a:solidFill>
                  <a:srgbClr val="766A45"/>
                </a:solidFill>
                <a:latin typeface="Calibri" pitchFamily="34" charset="0"/>
              </a:defRPr>
            </a:lvl2pPr>
            <a:lvl3pPr marL="1143000" indent="-228600" eaLnBrk="0" hangingPunct="0">
              <a:spcBef>
                <a:spcPct val="20000"/>
              </a:spcBef>
              <a:buFont typeface="Arial" charset="0"/>
              <a:buChar char="•"/>
              <a:defRPr sz="1600">
                <a:solidFill>
                  <a:srgbClr val="7F7F7F"/>
                </a:solidFill>
                <a:latin typeface="Calibri" pitchFamily="34" charset="0"/>
              </a:defRPr>
            </a:lvl3pPr>
            <a:lvl4pPr marL="1600200" indent="-228600" eaLnBrk="0" hangingPunct="0">
              <a:spcBef>
                <a:spcPct val="20000"/>
              </a:spcBef>
              <a:buFont typeface="Courier New" pitchFamily="49" charset="0"/>
              <a:buChar char="o"/>
              <a:defRPr sz="1600">
                <a:solidFill>
                  <a:srgbClr val="7F7F7F"/>
                </a:solidFill>
                <a:latin typeface="Calibri" pitchFamily="34" charset="0"/>
              </a:defRPr>
            </a:lvl4pPr>
            <a:lvl5pPr marL="2057400" indent="-228600" eaLnBrk="0" hangingPunct="0">
              <a:spcBef>
                <a:spcPct val="20000"/>
              </a:spcBef>
              <a:buFont typeface="Arial" charset="0"/>
              <a:buChar char="•"/>
              <a:defRPr sz="1600">
                <a:solidFill>
                  <a:srgbClr val="7F7F7F"/>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alibri" pitchFamily="34" charset="0"/>
              </a:defRPr>
            </a:lvl9pPr>
          </a:lstStyle>
          <a:p>
            <a:pPr algn="ctr" eaLnBrk="1" hangingPunct="1">
              <a:spcBef>
                <a:spcPct val="0"/>
              </a:spcBef>
              <a:buClrTx/>
              <a:buFontTx/>
              <a:buNone/>
            </a:pPr>
            <a:r>
              <a:rPr lang="de-CH" altLang="de-DE" sz="1800" b="1" dirty="0" err="1" smtClean="0">
                <a:latin typeface="Palatino Linotype" pitchFamily="18" charset="0"/>
              </a:rPr>
              <a:t>Role</a:t>
            </a:r>
            <a:r>
              <a:rPr lang="de-CH" altLang="de-DE" sz="1800" b="1" dirty="0" smtClean="0">
                <a:latin typeface="Palatino Linotype" pitchFamily="18" charset="0"/>
              </a:rPr>
              <a:t> Fulfillment</a:t>
            </a:r>
            <a:br>
              <a:rPr lang="de-CH" altLang="de-DE" sz="1800" b="1" dirty="0" smtClean="0">
                <a:latin typeface="Palatino Linotype" pitchFamily="18" charset="0"/>
              </a:rPr>
            </a:br>
            <a:r>
              <a:rPr lang="de-CH" altLang="de-DE" sz="1800" b="1" dirty="0" smtClean="0">
                <a:latin typeface="Palatino Linotype" pitchFamily="18" charset="0"/>
              </a:rPr>
              <a:t>Negative Symptoms</a:t>
            </a:r>
            <a:endParaRPr lang="de-CH" altLang="de-DE" sz="1800" dirty="0">
              <a:latin typeface="Palatino Linotype" pitchFamily="18" charset="0"/>
            </a:endParaRPr>
          </a:p>
        </p:txBody>
      </p:sp>
      <p:sp>
        <p:nvSpPr>
          <p:cNvPr id="33813" name="Oval 13"/>
          <p:cNvSpPr>
            <a:spLocks noChangeArrowheads="1"/>
          </p:cNvSpPr>
          <p:nvPr/>
        </p:nvSpPr>
        <p:spPr bwMode="auto">
          <a:xfrm>
            <a:off x="2430761" y="3389338"/>
            <a:ext cx="809625" cy="762000"/>
          </a:xfrm>
          <a:prstGeom prst="ellipse">
            <a:avLst/>
          </a:prstGeom>
          <a:solidFill>
            <a:srgbClr val="FF00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000"/>
              </a:buClr>
              <a:buFont typeface="Calibri" pitchFamily="34" charset="0"/>
              <a:buChar char="»"/>
              <a:defRPr sz="2400">
                <a:solidFill>
                  <a:schemeClr val="tx1"/>
                </a:solidFill>
                <a:latin typeface="Calibri" pitchFamily="34" charset="0"/>
              </a:defRPr>
            </a:lvl1pPr>
            <a:lvl2pPr marL="742950" indent="-285750" eaLnBrk="0" hangingPunct="0">
              <a:spcBef>
                <a:spcPct val="20000"/>
              </a:spcBef>
              <a:buFont typeface="Calibri" pitchFamily="34" charset="0"/>
              <a:buChar char="»"/>
              <a:defRPr sz="2000" i="1">
                <a:solidFill>
                  <a:srgbClr val="766A45"/>
                </a:solidFill>
                <a:latin typeface="Calibri" pitchFamily="34" charset="0"/>
              </a:defRPr>
            </a:lvl2pPr>
            <a:lvl3pPr marL="1143000" indent="-228600" eaLnBrk="0" hangingPunct="0">
              <a:spcBef>
                <a:spcPct val="20000"/>
              </a:spcBef>
              <a:buFont typeface="Arial" charset="0"/>
              <a:buChar char="•"/>
              <a:defRPr sz="1600">
                <a:solidFill>
                  <a:srgbClr val="7F7F7F"/>
                </a:solidFill>
                <a:latin typeface="Calibri" pitchFamily="34" charset="0"/>
              </a:defRPr>
            </a:lvl3pPr>
            <a:lvl4pPr marL="1600200" indent="-228600" eaLnBrk="0" hangingPunct="0">
              <a:spcBef>
                <a:spcPct val="20000"/>
              </a:spcBef>
              <a:buFont typeface="Courier New" pitchFamily="49" charset="0"/>
              <a:buChar char="o"/>
              <a:defRPr sz="1600">
                <a:solidFill>
                  <a:srgbClr val="7F7F7F"/>
                </a:solidFill>
                <a:latin typeface="Calibri" pitchFamily="34" charset="0"/>
              </a:defRPr>
            </a:lvl4pPr>
            <a:lvl5pPr marL="2057400" indent="-228600" eaLnBrk="0" hangingPunct="0">
              <a:spcBef>
                <a:spcPct val="20000"/>
              </a:spcBef>
              <a:buFont typeface="Arial" charset="0"/>
              <a:buChar char="•"/>
              <a:defRPr sz="1600">
                <a:solidFill>
                  <a:srgbClr val="7F7F7F"/>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alibri" pitchFamily="34" charset="0"/>
              </a:defRPr>
            </a:lvl9pPr>
          </a:lstStyle>
          <a:p>
            <a:pPr algn="ctr" eaLnBrk="1" hangingPunct="1">
              <a:spcBef>
                <a:spcPct val="0"/>
              </a:spcBef>
              <a:buClrTx/>
              <a:buFontTx/>
              <a:buNone/>
            </a:pPr>
            <a:r>
              <a:rPr lang="de-CH" altLang="de-DE" sz="4000">
                <a:latin typeface="Palatino Linotype" pitchFamily="18" charset="0"/>
              </a:rPr>
              <a:t>1</a:t>
            </a:r>
            <a:endParaRPr lang="de-CH" altLang="de-DE" sz="1800">
              <a:latin typeface="Times New Roman" pitchFamily="18" charset="0"/>
            </a:endParaRPr>
          </a:p>
        </p:txBody>
      </p:sp>
      <p:sp>
        <p:nvSpPr>
          <p:cNvPr id="33814" name="Oval 14"/>
          <p:cNvSpPr>
            <a:spLocks noChangeArrowheads="1"/>
          </p:cNvSpPr>
          <p:nvPr/>
        </p:nvSpPr>
        <p:spPr bwMode="auto">
          <a:xfrm>
            <a:off x="3230266" y="5105426"/>
            <a:ext cx="809625" cy="762000"/>
          </a:xfrm>
          <a:prstGeom prst="ellipse">
            <a:avLst/>
          </a:prstGeom>
          <a:solidFill>
            <a:srgbClr val="99FF99"/>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000"/>
              </a:buClr>
              <a:buFont typeface="Calibri" pitchFamily="34" charset="0"/>
              <a:buChar char="»"/>
              <a:defRPr sz="2400">
                <a:solidFill>
                  <a:schemeClr val="tx1"/>
                </a:solidFill>
                <a:latin typeface="Calibri" pitchFamily="34" charset="0"/>
              </a:defRPr>
            </a:lvl1pPr>
            <a:lvl2pPr marL="742950" indent="-285750" eaLnBrk="0" hangingPunct="0">
              <a:spcBef>
                <a:spcPct val="20000"/>
              </a:spcBef>
              <a:buFont typeface="Calibri" pitchFamily="34" charset="0"/>
              <a:buChar char="»"/>
              <a:defRPr sz="2000" i="1">
                <a:solidFill>
                  <a:srgbClr val="766A45"/>
                </a:solidFill>
                <a:latin typeface="Calibri" pitchFamily="34" charset="0"/>
              </a:defRPr>
            </a:lvl2pPr>
            <a:lvl3pPr marL="1143000" indent="-228600" eaLnBrk="0" hangingPunct="0">
              <a:spcBef>
                <a:spcPct val="20000"/>
              </a:spcBef>
              <a:buFont typeface="Arial" charset="0"/>
              <a:buChar char="•"/>
              <a:defRPr sz="1600">
                <a:solidFill>
                  <a:srgbClr val="7F7F7F"/>
                </a:solidFill>
                <a:latin typeface="Calibri" pitchFamily="34" charset="0"/>
              </a:defRPr>
            </a:lvl3pPr>
            <a:lvl4pPr marL="1600200" indent="-228600" eaLnBrk="0" hangingPunct="0">
              <a:spcBef>
                <a:spcPct val="20000"/>
              </a:spcBef>
              <a:buFont typeface="Courier New" pitchFamily="49" charset="0"/>
              <a:buChar char="o"/>
              <a:defRPr sz="1600">
                <a:solidFill>
                  <a:srgbClr val="7F7F7F"/>
                </a:solidFill>
                <a:latin typeface="Calibri" pitchFamily="34" charset="0"/>
              </a:defRPr>
            </a:lvl4pPr>
            <a:lvl5pPr marL="2057400" indent="-228600" eaLnBrk="0" hangingPunct="0">
              <a:spcBef>
                <a:spcPct val="20000"/>
              </a:spcBef>
              <a:buFont typeface="Arial" charset="0"/>
              <a:buChar char="•"/>
              <a:defRPr sz="1600">
                <a:solidFill>
                  <a:srgbClr val="7F7F7F"/>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alibri" pitchFamily="34" charset="0"/>
              </a:defRPr>
            </a:lvl9pPr>
          </a:lstStyle>
          <a:p>
            <a:pPr algn="ctr" eaLnBrk="1" hangingPunct="1">
              <a:spcBef>
                <a:spcPct val="0"/>
              </a:spcBef>
              <a:buClrTx/>
              <a:buFontTx/>
              <a:buNone/>
            </a:pPr>
            <a:r>
              <a:rPr lang="de-CH" altLang="de-DE" sz="4000">
                <a:latin typeface="Palatino Linotype" pitchFamily="18" charset="0"/>
              </a:rPr>
              <a:t>3</a:t>
            </a:r>
            <a:endParaRPr lang="de-CH" altLang="de-DE" sz="1800">
              <a:latin typeface="Times New Roman" pitchFamily="18" charset="0"/>
            </a:endParaRPr>
          </a:p>
        </p:txBody>
      </p:sp>
      <p:sp>
        <p:nvSpPr>
          <p:cNvPr id="33804" name="Oval 15"/>
          <p:cNvSpPr>
            <a:spLocks noChangeArrowheads="1"/>
          </p:cNvSpPr>
          <p:nvPr/>
        </p:nvSpPr>
        <p:spPr bwMode="auto">
          <a:xfrm>
            <a:off x="4356869" y="3414738"/>
            <a:ext cx="809625" cy="762000"/>
          </a:xfrm>
          <a:prstGeom prst="ellipse">
            <a:avLst/>
          </a:prstGeom>
          <a:solidFill>
            <a:srgbClr val="99FF99"/>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000"/>
              </a:buClr>
              <a:buFont typeface="Calibri" pitchFamily="34" charset="0"/>
              <a:buChar char="»"/>
              <a:defRPr sz="2400">
                <a:solidFill>
                  <a:schemeClr val="tx1"/>
                </a:solidFill>
                <a:latin typeface="Calibri" pitchFamily="34" charset="0"/>
              </a:defRPr>
            </a:lvl1pPr>
            <a:lvl2pPr marL="742950" indent="-285750" eaLnBrk="0" hangingPunct="0">
              <a:spcBef>
                <a:spcPct val="20000"/>
              </a:spcBef>
              <a:buFont typeface="Calibri" pitchFamily="34" charset="0"/>
              <a:buChar char="»"/>
              <a:defRPr sz="2000" i="1">
                <a:solidFill>
                  <a:srgbClr val="766A45"/>
                </a:solidFill>
                <a:latin typeface="Calibri" pitchFamily="34" charset="0"/>
              </a:defRPr>
            </a:lvl2pPr>
            <a:lvl3pPr marL="1143000" indent="-228600" eaLnBrk="0" hangingPunct="0">
              <a:spcBef>
                <a:spcPct val="20000"/>
              </a:spcBef>
              <a:buFont typeface="Arial" charset="0"/>
              <a:buChar char="•"/>
              <a:defRPr sz="1600">
                <a:solidFill>
                  <a:srgbClr val="7F7F7F"/>
                </a:solidFill>
                <a:latin typeface="Calibri" pitchFamily="34" charset="0"/>
              </a:defRPr>
            </a:lvl3pPr>
            <a:lvl4pPr marL="1600200" indent="-228600" eaLnBrk="0" hangingPunct="0">
              <a:spcBef>
                <a:spcPct val="20000"/>
              </a:spcBef>
              <a:buFont typeface="Courier New" pitchFamily="49" charset="0"/>
              <a:buChar char="o"/>
              <a:defRPr sz="1600">
                <a:solidFill>
                  <a:srgbClr val="7F7F7F"/>
                </a:solidFill>
                <a:latin typeface="Calibri" pitchFamily="34" charset="0"/>
              </a:defRPr>
            </a:lvl4pPr>
            <a:lvl5pPr marL="2057400" indent="-228600" eaLnBrk="0" hangingPunct="0">
              <a:spcBef>
                <a:spcPct val="20000"/>
              </a:spcBef>
              <a:buFont typeface="Arial" charset="0"/>
              <a:buChar char="•"/>
              <a:defRPr sz="1600">
                <a:solidFill>
                  <a:srgbClr val="7F7F7F"/>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alibri" pitchFamily="34" charset="0"/>
              </a:defRPr>
            </a:lvl9pPr>
          </a:lstStyle>
          <a:p>
            <a:pPr algn="ctr" eaLnBrk="1" hangingPunct="1">
              <a:spcBef>
                <a:spcPct val="0"/>
              </a:spcBef>
              <a:buClrTx/>
              <a:buFontTx/>
              <a:buNone/>
            </a:pPr>
            <a:r>
              <a:rPr lang="de-CH" altLang="de-DE" sz="4000">
                <a:latin typeface="Palatino Linotype" pitchFamily="18" charset="0"/>
              </a:rPr>
              <a:t>2</a:t>
            </a:r>
            <a:endParaRPr lang="de-CH" altLang="de-DE" sz="1800">
              <a:latin typeface="Times New Roman" pitchFamily="18" charset="0"/>
            </a:endParaRPr>
          </a:p>
        </p:txBody>
      </p:sp>
      <p:grpSp>
        <p:nvGrpSpPr>
          <p:cNvPr id="33805" name="Group 16"/>
          <p:cNvGrpSpPr>
            <a:grpSpLocks/>
          </p:cNvGrpSpPr>
          <p:nvPr/>
        </p:nvGrpSpPr>
        <p:grpSpPr bwMode="auto">
          <a:xfrm>
            <a:off x="6203950" y="1946300"/>
            <a:ext cx="3403600" cy="3540125"/>
            <a:chOff x="3504" y="1138"/>
            <a:chExt cx="2016" cy="2230"/>
          </a:xfrm>
        </p:grpSpPr>
        <p:sp>
          <p:nvSpPr>
            <p:cNvPr id="33807" name="Oval 17"/>
            <p:cNvSpPr>
              <a:spLocks noChangeArrowheads="1"/>
            </p:cNvSpPr>
            <p:nvPr/>
          </p:nvSpPr>
          <p:spPr bwMode="auto">
            <a:xfrm>
              <a:off x="3504" y="1392"/>
              <a:ext cx="288" cy="288"/>
            </a:xfrm>
            <a:prstGeom prst="ellipse">
              <a:avLst/>
            </a:prstGeom>
            <a:solidFill>
              <a:srgbClr val="FF00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000"/>
                </a:buClr>
                <a:buFont typeface="Calibri" pitchFamily="34" charset="0"/>
                <a:buChar char="»"/>
                <a:defRPr sz="2400">
                  <a:solidFill>
                    <a:schemeClr val="tx1"/>
                  </a:solidFill>
                  <a:latin typeface="Calibri" pitchFamily="34" charset="0"/>
                </a:defRPr>
              </a:lvl1pPr>
              <a:lvl2pPr marL="742950" indent="-285750" eaLnBrk="0" hangingPunct="0">
                <a:spcBef>
                  <a:spcPct val="20000"/>
                </a:spcBef>
                <a:buFont typeface="Calibri" pitchFamily="34" charset="0"/>
                <a:buChar char="»"/>
                <a:defRPr sz="2000" i="1">
                  <a:solidFill>
                    <a:srgbClr val="766A45"/>
                  </a:solidFill>
                  <a:latin typeface="Calibri" pitchFamily="34" charset="0"/>
                </a:defRPr>
              </a:lvl2pPr>
              <a:lvl3pPr marL="1143000" indent="-228600" eaLnBrk="0" hangingPunct="0">
                <a:spcBef>
                  <a:spcPct val="20000"/>
                </a:spcBef>
                <a:buFont typeface="Arial" charset="0"/>
                <a:buChar char="•"/>
                <a:defRPr sz="1600">
                  <a:solidFill>
                    <a:srgbClr val="7F7F7F"/>
                  </a:solidFill>
                  <a:latin typeface="Calibri" pitchFamily="34" charset="0"/>
                </a:defRPr>
              </a:lvl3pPr>
              <a:lvl4pPr marL="1600200" indent="-228600" eaLnBrk="0" hangingPunct="0">
                <a:spcBef>
                  <a:spcPct val="20000"/>
                </a:spcBef>
                <a:buFont typeface="Courier New" pitchFamily="49" charset="0"/>
                <a:buChar char="o"/>
                <a:defRPr sz="1600">
                  <a:solidFill>
                    <a:srgbClr val="7F7F7F"/>
                  </a:solidFill>
                  <a:latin typeface="Calibri" pitchFamily="34" charset="0"/>
                </a:defRPr>
              </a:lvl4pPr>
              <a:lvl5pPr marL="2057400" indent="-228600" eaLnBrk="0" hangingPunct="0">
                <a:spcBef>
                  <a:spcPct val="20000"/>
                </a:spcBef>
                <a:buFont typeface="Arial" charset="0"/>
                <a:buChar char="•"/>
                <a:defRPr sz="1600">
                  <a:solidFill>
                    <a:srgbClr val="7F7F7F"/>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alibri" pitchFamily="34" charset="0"/>
                </a:defRPr>
              </a:lvl9pPr>
            </a:lstStyle>
            <a:p>
              <a:pPr algn="ctr" eaLnBrk="1" hangingPunct="1">
                <a:spcBef>
                  <a:spcPct val="0"/>
                </a:spcBef>
                <a:buClrTx/>
                <a:buFontTx/>
                <a:buNone/>
              </a:pPr>
              <a:r>
                <a:rPr lang="de-CH" altLang="de-DE" sz="3200" dirty="0">
                  <a:latin typeface="Palatino Linotype" pitchFamily="18" charset="0"/>
                </a:rPr>
                <a:t>1</a:t>
              </a:r>
              <a:endParaRPr lang="de-CH" altLang="de-DE" sz="1800" dirty="0">
                <a:latin typeface="Times New Roman" pitchFamily="18" charset="0"/>
              </a:endParaRPr>
            </a:p>
          </p:txBody>
        </p:sp>
        <p:sp>
          <p:nvSpPr>
            <p:cNvPr id="33808" name="Oval 18"/>
            <p:cNvSpPr>
              <a:spLocks noChangeArrowheads="1"/>
            </p:cNvSpPr>
            <p:nvPr/>
          </p:nvSpPr>
          <p:spPr bwMode="auto">
            <a:xfrm>
              <a:off x="3504" y="1900"/>
              <a:ext cx="288" cy="288"/>
            </a:xfrm>
            <a:prstGeom prst="ellipse">
              <a:avLst/>
            </a:prstGeom>
            <a:solidFill>
              <a:srgbClr val="99FF99"/>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000"/>
                </a:buClr>
                <a:buFont typeface="Calibri" pitchFamily="34" charset="0"/>
                <a:buChar char="»"/>
                <a:defRPr sz="2400">
                  <a:solidFill>
                    <a:schemeClr val="tx1"/>
                  </a:solidFill>
                  <a:latin typeface="Calibri" pitchFamily="34" charset="0"/>
                </a:defRPr>
              </a:lvl1pPr>
              <a:lvl2pPr marL="742950" indent="-285750" eaLnBrk="0" hangingPunct="0">
                <a:spcBef>
                  <a:spcPct val="20000"/>
                </a:spcBef>
                <a:buFont typeface="Calibri" pitchFamily="34" charset="0"/>
                <a:buChar char="»"/>
                <a:defRPr sz="2000" i="1">
                  <a:solidFill>
                    <a:srgbClr val="766A45"/>
                  </a:solidFill>
                  <a:latin typeface="Calibri" pitchFamily="34" charset="0"/>
                </a:defRPr>
              </a:lvl2pPr>
              <a:lvl3pPr marL="1143000" indent="-228600" eaLnBrk="0" hangingPunct="0">
                <a:spcBef>
                  <a:spcPct val="20000"/>
                </a:spcBef>
                <a:buFont typeface="Arial" charset="0"/>
                <a:buChar char="•"/>
                <a:defRPr sz="1600">
                  <a:solidFill>
                    <a:srgbClr val="7F7F7F"/>
                  </a:solidFill>
                  <a:latin typeface="Calibri" pitchFamily="34" charset="0"/>
                </a:defRPr>
              </a:lvl3pPr>
              <a:lvl4pPr marL="1600200" indent="-228600" eaLnBrk="0" hangingPunct="0">
                <a:spcBef>
                  <a:spcPct val="20000"/>
                </a:spcBef>
                <a:buFont typeface="Courier New" pitchFamily="49" charset="0"/>
                <a:buChar char="o"/>
                <a:defRPr sz="1600">
                  <a:solidFill>
                    <a:srgbClr val="7F7F7F"/>
                  </a:solidFill>
                  <a:latin typeface="Calibri" pitchFamily="34" charset="0"/>
                </a:defRPr>
              </a:lvl4pPr>
              <a:lvl5pPr marL="2057400" indent="-228600" eaLnBrk="0" hangingPunct="0">
                <a:spcBef>
                  <a:spcPct val="20000"/>
                </a:spcBef>
                <a:buFont typeface="Arial" charset="0"/>
                <a:buChar char="•"/>
                <a:defRPr sz="1600">
                  <a:solidFill>
                    <a:srgbClr val="7F7F7F"/>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alibri" pitchFamily="34" charset="0"/>
                </a:defRPr>
              </a:lvl9pPr>
            </a:lstStyle>
            <a:p>
              <a:pPr algn="ctr" eaLnBrk="1" hangingPunct="1">
                <a:spcBef>
                  <a:spcPct val="0"/>
                </a:spcBef>
                <a:buClrTx/>
                <a:buFontTx/>
                <a:buNone/>
              </a:pPr>
              <a:r>
                <a:rPr lang="de-CH" altLang="de-DE" sz="3200">
                  <a:latin typeface="Palatino Linotype" pitchFamily="18" charset="0"/>
                </a:rPr>
                <a:t>2</a:t>
              </a:r>
              <a:endParaRPr lang="de-CH" altLang="de-DE" sz="1800">
                <a:latin typeface="Times New Roman" pitchFamily="18" charset="0"/>
              </a:endParaRPr>
            </a:p>
          </p:txBody>
        </p:sp>
        <p:sp>
          <p:nvSpPr>
            <p:cNvPr id="33809" name="Oval 19"/>
            <p:cNvSpPr>
              <a:spLocks noChangeArrowheads="1"/>
            </p:cNvSpPr>
            <p:nvPr/>
          </p:nvSpPr>
          <p:spPr bwMode="auto">
            <a:xfrm>
              <a:off x="3504" y="2399"/>
              <a:ext cx="288" cy="288"/>
            </a:xfrm>
            <a:prstGeom prst="ellipse">
              <a:avLst/>
            </a:prstGeom>
            <a:solidFill>
              <a:srgbClr val="99FF99"/>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000"/>
                </a:buClr>
                <a:buFont typeface="Calibri" pitchFamily="34" charset="0"/>
                <a:buChar char="»"/>
                <a:defRPr sz="2400">
                  <a:solidFill>
                    <a:schemeClr val="tx1"/>
                  </a:solidFill>
                  <a:latin typeface="Calibri" pitchFamily="34" charset="0"/>
                </a:defRPr>
              </a:lvl1pPr>
              <a:lvl2pPr marL="742950" indent="-285750" eaLnBrk="0" hangingPunct="0">
                <a:spcBef>
                  <a:spcPct val="20000"/>
                </a:spcBef>
                <a:buFont typeface="Calibri" pitchFamily="34" charset="0"/>
                <a:buChar char="»"/>
                <a:defRPr sz="2000" i="1">
                  <a:solidFill>
                    <a:srgbClr val="766A45"/>
                  </a:solidFill>
                  <a:latin typeface="Calibri" pitchFamily="34" charset="0"/>
                </a:defRPr>
              </a:lvl2pPr>
              <a:lvl3pPr marL="1143000" indent="-228600" eaLnBrk="0" hangingPunct="0">
                <a:spcBef>
                  <a:spcPct val="20000"/>
                </a:spcBef>
                <a:buFont typeface="Arial" charset="0"/>
                <a:buChar char="•"/>
                <a:defRPr sz="1600">
                  <a:solidFill>
                    <a:srgbClr val="7F7F7F"/>
                  </a:solidFill>
                  <a:latin typeface="Calibri" pitchFamily="34" charset="0"/>
                </a:defRPr>
              </a:lvl3pPr>
              <a:lvl4pPr marL="1600200" indent="-228600" eaLnBrk="0" hangingPunct="0">
                <a:spcBef>
                  <a:spcPct val="20000"/>
                </a:spcBef>
                <a:buFont typeface="Courier New" pitchFamily="49" charset="0"/>
                <a:buChar char="o"/>
                <a:defRPr sz="1600">
                  <a:solidFill>
                    <a:srgbClr val="7F7F7F"/>
                  </a:solidFill>
                  <a:latin typeface="Calibri" pitchFamily="34" charset="0"/>
                </a:defRPr>
              </a:lvl4pPr>
              <a:lvl5pPr marL="2057400" indent="-228600" eaLnBrk="0" hangingPunct="0">
                <a:spcBef>
                  <a:spcPct val="20000"/>
                </a:spcBef>
                <a:buFont typeface="Arial" charset="0"/>
                <a:buChar char="•"/>
                <a:defRPr sz="1600">
                  <a:solidFill>
                    <a:srgbClr val="7F7F7F"/>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alibri" pitchFamily="34" charset="0"/>
                </a:defRPr>
              </a:lvl9pPr>
            </a:lstStyle>
            <a:p>
              <a:pPr algn="ctr" eaLnBrk="1" hangingPunct="1">
                <a:spcBef>
                  <a:spcPct val="0"/>
                </a:spcBef>
                <a:buClrTx/>
                <a:buFontTx/>
                <a:buNone/>
              </a:pPr>
              <a:r>
                <a:rPr lang="de-CH" altLang="de-DE" sz="3200">
                  <a:latin typeface="Palatino Linotype" pitchFamily="18" charset="0"/>
                </a:rPr>
                <a:t>3</a:t>
              </a:r>
              <a:endParaRPr lang="de-CH" altLang="de-DE" sz="1800">
                <a:latin typeface="Times New Roman" pitchFamily="18" charset="0"/>
              </a:endParaRPr>
            </a:p>
          </p:txBody>
        </p:sp>
        <p:sp>
          <p:nvSpPr>
            <p:cNvPr id="33811" name="Text Box 21"/>
            <p:cNvSpPr txBox="1">
              <a:spLocks noChangeArrowheads="1"/>
            </p:cNvSpPr>
            <p:nvPr/>
          </p:nvSpPr>
          <p:spPr bwMode="auto">
            <a:xfrm>
              <a:off x="3888" y="1138"/>
              <a:ext cx="1632" cy="2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FC000"/>
                </a:buClr>
                <a:buFont typeface="Calibri" pitchFamily="34" charset="0"/>
                <a:buChar char="»"/>
                <a:defRPr sz="2400">
                  <a:solidFill>
                    <a:schemeClr val="tx1"/>
                  </a:solidFill>
                  <a:latin typeface="Calibri" pitchFamily="34" charset="0"/>
                </a:defRPr>
              </a:lvl1pPr>
              <a:lvl2pPr marL="742950" indent="-285750" eaLnBrk="0" hangingPunct="0">
                <a:spcBef>
                  <a:spcPct val="20000"/>
                </a:spcBef>
                <a:buFont typeface="Calibri" pitchFamily="34" charset="0"/>
                <a:buChar char="»"/>
                <a:defRPr sz="2000" i="1">
                  <a:solidFill>
                    <a:srgbClr val="766A45"/>
                  </a:solidFill>
                  <a:latin typeface="Calibri" pitchFamily="34" charset="0"/>
                </a:defRPr>
              </a:lvl2pPr>
              <a:lvl3pPr marL="1143000" indent="-228600" eaLnBrk="0" hangingPunct="0">
                <a:spcBef>
                  <a:spcPct val="20000"/>
                </a:spcBef>
                <a:buFont typeface="Arial" charset="0"/>
                <a:buChar char="•"/>
                <a:defRPr sz="1600">
                  <a:solidFill>
                    <a:srgbClr val="7F7F7F"/>
                  </a:solidFill>
                  <a:latin typeface="Calibri" pitchFamily="34" charset="0"/>
                </a:defRPr>
              </a:lvl3pPr>
              <a:lvl4pPr marL="1600200" indent="-228600" eaLnBrk="0" hangingPunct="0">
                <a:spcBef>
                  <a:spcPct val="20000"/>
                </a:spcBef>
                <a:buFont typeface="Courier New" pitchFamily="49" charset="0"/>
                <a:buChar char="o"/>
                <a:defRPr sz="1600">
                  <a:solidFill>
                    <a:srgbClr val="7F7F7F"/>
                  </a:solidFill>
                  <a:latin typeface="Calibri" pitchFamily="34" charset="0"/>
                </a:defRPr>
              </a:lvl4pPr>
              <a:lvl5pPr marL="2057400" indent="-228600" eaLnBrk="0" hangingPunct="0">
                <a:spcBef>
                  <a:spcPct val="20000"/>
                </a:spcBef>
                <a:buFont typeface="Arial" charset="0"/>
                <a:buChar char="•"/>
                <a:defRPr sz="1600">
                  <a:solidFill>
                    <a:srgbClr val="7F7F7F"/>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alibri" pitchFamily="34" charset="0"/>
                </a:defRPr>
              </a:lvl9pPr>
            </a:lstStyle>
            <a:p>
              <a:pPr eaLnBrk="1" hangingPunct="1">
                <a:lnSpc>
                  <a:spcPct val="200000"/>
                </a:lnSpc>
                <a:spcBef>
                  <a:spcPct val="0"/>
                </a:spcBef>
                <a:buClrTx/>
                <a:buFontTx/>
                <a:buNone/>
              </a:pPr>
              <a:r>
                <a:rPr lang="de-CH" altLang="de-DE" sz="2800" dirty="0" err="1" smtClean="0">
                  <a:latin typeface="Tahoma" pitchFamily="34" charset="0"/>
                </a:rPr>
                <a:t>Medication</a:t>
              </a:r>
              <a:endParaRPr lang="de-CH" altLang="de-DE" sz="2800" dirty="0">
                <a:latin typeface="Tahoma" pitchFamily="34" charset="0"/>
              </a:endParaRPr>
            </a:p>
            <a:p>
              <a:pPr eaLnBrk="1" hangingPunct="1">
                <a:lnSpc>
                  <a:spcPct val="200000"/>
                </a:lnSpc>
                <a:spcBef>
                  <a:spcPct val="0"/>
                </a:spcBef>
                <a:buClrTx/>
                <a:buFontTx/>
                <a:buNone/>
              </a:pPr>
              <a:r>
                <a:rPr lang="de-CH" altLang="de-DE" sz="2800" dirty="0">
                  <a:latin typeface="Tahoma" pitchFamily="34" charset="0"/>
                </a:rPr>
                <a:t>Support</a:t>
              </a:r>
            </a:p>
            <a:p>
              <a:pPr eaLnBrk="1" hangingPunct="1">
                <a:lnSpc>
                  <a:spcPct val="200000"/>
                </a:lnSpc>
                <a:spcBef>
                  <a:spcPct val="0"/>
                </a:spcBef>
                <a:buClrTx/>
                <a:buFontTx/>
                <a:buNone/>
              </a:pPr>
              <a:r>
                <a:rPr lang="de-CH" altLang="de-DE" sz="2800" dirty="0" err="1" smtClean="0">
                  <a:latin typeface="Tahoma" pitchFamily="34" charset="0"/>
                </a:rPr>
                <a:t>Activation</a:t>
              </a:r>
              <a:endParaRPr lang="de-CH" altLang="de-DE" sz="2800" dirty="0">
                <a:latin typeface="Tahoma" pitchFamily="34" charset="0"/>
              </a:endParaRPr>
            </a:p>
            <a:p>
              <a:pPr eaLnBrk="1" hangingPunct="1">
                <a:lnSpc>
                  <a:spcPct val="200000"/>
                </a:lnSpc>
                <a:spcBef>
                  <a:spcPct val="0"/>
                </a:spcBef>
                <a:buClrTx/>
                <a:buFontTx/>
                <a:buNone/>
              </a:pPr>
              <a:endParaRPr lang="de-CH" altLang="de-DE" dirty="0">
                <a:latin typeface="Tahoma" pitchFamily="34" charset="0"/>
              </a:endParaRPr>
            </a:p>
          </p:txBody>
        </p:sp>
      </p:grpSp>
      <p:sp>
        <p:nvSpPr>
          <p:cNvPr id="33806" name="Rectangle 22"/>
          <p:cNvSpPr>
            <a:spLocks noGrp="1" noChangeArrowheads="1"/>
          </p:cNvSpPr>
          <p:nvPr>
            <p:ph type="title"/>
          </p:nvPr>
        </p:nvSpPr>
        <p:spPr>
          <a:xfrm>
            <a:off x="485775" y="333375"/>
            <a:ext cx="8750300" cy="1150938"/>
          </a:xfrm>
        </p:spPr>
        <p:txBody>
          <a:bodyPr/>
          <a:lstStyle/>
          <a:p>
            <a:pPr eaLnBrk="1" hangingPunct="1"/>
            <a:r>
              <a:rPr lang="en-US" altLang="de-DE" dirty="0" smtClean="0"/>
              <a:t>Treatment of Schizophrenia</a:t>
            </a:r>
          </a:p>
        </p:txBody>
      </p:sp>
      <p:sp>
        <p:nvSpPr>
          <p:cNvPr id="2" name="Pfeil nach rechts 1"/>
          <p:cNvSpPr/>
          <p:nvPr/>
        </p:nvSpPr>
        <p:spPr>
          <a:xfrm rot="16200000">
            <a:off x="1787860" y="2570290"/>
            <a:ext cx="69148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8" name="Pfeil nach rechts 17"/>
          <p:cNvSpPr/>
          <p:nvPr/>
        </p:nvSpPr>
        <p:spPr>
          <a:xfrm rot="5400000">
            <a:off x="1825365" y="4561197"/>
            <a:ext cx="69148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2901296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GIF_Brain_duplex"/>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803275" y="3157538"/>
            <a:ext cx="2219325" cy="200025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795" name="Line 3"/>
          <p:cNvSpPr>
            <a:spLocks noChangeShapeType="1"/>
          </p:cNvSpPr>
          <p:nvPr/>
        </p:nvSpPr>
        <p:spPr bwMode="auto">
          <a:xfrm>
            <a:off x="3240088" y="3900488"/>
            <a:ext cx="892175" cy="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33796" name="AutoShape 4"/>
          <p:cNvSpPr>
            <a:spLocks noChangeArrowheads="1"/>
          </p:cNvSpPr>
          <p:nvPr/>
        </p:nvSpPr>
        <p:spPr bwMode="auto">
          <a:xfrm>
            <a:off x="3727450" y="3062288"/>
            <a:ext cx="1943100" cy="1676400"/>
          </a:xfrm>
          <a:prstGeom prst="irregularSeal1">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lvl1pPr eaLnBrk="0" hangingPunct="0">
              <a:spcBef>
                <a:spcPct val="20000"/>
              </a:spcBef>
              <a:buClr>
                <a:srgbClr val="FFC000"/>
              </a:buClr>
              <a:buFont typeface="Calibri" pitchFamily="34" charset="0"/>
              <a:buChar char="»"/>
              <a:defRPr sz="2400">
                <a:solidFill>
                  <a:schemeClr val="tx1"/>
                </a:solidFill>
                <a:latin typeface="Calibri" pitchFamily="34" charset="0"/>
              </a:defRPr>
            </a:lvl1pPr>
            <a:lvl2pPr marL="742950" indent="-285750" eaLnBrk="0" hangingPunct="0">
              <a:spcBef>
                <a:spcPct val="20000"/>
              </a:spcBef>
              <a:buFont typeface="Calibri" pitchFamily="34" charset="0"/>
              <a:buChar char="»"/>
              <a:defRPr sz="2000" i="1">
                <a:solidFill>
                  <a:srgbClr val="766A45"/>
                </a:solidFill>
                <a:latin typeface="Calibri" pitchFamily="34" charset="0"/>
              </a:defRPr>
            </a:lvl2pPr>
            <a:lvl3pPr marL="1143000" indent="-228600" eaLnBrk="0" hangingPunct="0">
              <a:spcBef>
                <a:spcPct val="20000"/>
              </a:spcBef>
              <a:buFont typeface="Arial" charset="0"/>
              <a:buChar char="•"/>
              <a:defRPr sz="1600">
                <a:solidFill>
                  <a:srgbClr val="7F7F7F"/>
                </a:solidFill>
                <a:latin typeface="Calibri" pitchFamily="34" charset="0"/>
              </a:defRPr>
            </a:lvl3pPr>
            <a:lvl4pPr marL="1600200" indent="-228600" eaLnBrk="0" hangingPunct="0">
              <a:spcBef>
                <a:spcPct val="20000"/>
              </a:spcBef>
              <a:buFont typeface="Courier New" pitchFamily="49" charset="0"/>
              <a:buChar char="o"/>
              <a:defRPr sz="1600">
                <a:solidFill>
                  <a:srgbClr val="7F7F7F"/>
                </a:solidFill>
                <a:latin typeface="Calibri" pitchFamily="34" charset="0"/>
              </a:defRPr>
            </a:lvl4pPr>
            <a:lvl5pPr marL="2057400" indent="-228600" eaLnBrk="0" hangingPunct="0">
              <a:spcBef>
                <a:spcPct val="20000"/>
              </a:spcBef>
              <a:buFont typeface="Arial" charset="0"/>
              <a:buChar char="•"/>
              <a:defRPr sz="1600">
                <a:solidFill>
                  <a:srgbClr val="7F7F7F"/>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alibri" pitchFamily="34" charset="0"/>
              </a:defRPr>
            </a:lvl9pPr>
          </a:lstStyle>
          <a:p>
            <a:pPr algn="ctr" eaLnBrk="1" hangingPunct="1">
              <a:spcBef>
                <a:spcPct val="0"/>
              </a:spcBef>
              <a:buClrTx/>
              <a:buFontTx/>
              <a:buNone/>
            </a:pPr>
            <a:r>
              <a:rPr lang="de-CH" altLang="de-DE" sz="2000" b="1">
                <a:latin typeface="Palatino Linotype" pitchFamily="18" charset="0"/>
              </a:rPr>
              <a:t>STRESS</a:t>
            </a:r>
            <a:endParaRPr lang="de-CH" altLang="de-DE" sz="1800">
              <a:latin typeface="Times New Roman" pitchFamily="18" charset="0"/>
            </a:endParaRPr>
          </a:p>
        </p:txBody>
      </p:sp>
      <p:sp>
        <p:nvSpPr>
          <p:cNvPr id="33797" name="Rectangle 5"/>
          <p:cNvSpPr>
            <a:spLocks noChangeArrowheads="1"/>
          </p:cNvSpPr>
          <p:nvPr/>
        </p:nvSpPr>
        <p:spPr bwMode="auto">
          <a:xfrm>
            <a:off x="1185863" y="1731963"/>
            <a:ext cx="2066925" cy="8382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000"/>
              </a:buClr>
              <a:buFont typeface="Calibri" pitchFamily="34" charset="0"/>
              <a:buChar char="»"/>
              <a:defRPr sz="2400">
                <a:solidFill>
                  <a:schemeClr val="tx1"/>
                </a:solidFill>
                <a:latin typeface="Calibri" pitchFamily="34" charset="0"/>
              </a:defRPr>
            </a:lvl1pPr>
            <a:lvl2pPr marL="742950" indent="-285750" eaLnBrk="0" hangingPunct="0">
              <a:spcBef>
                <a:spcPct val="20000"/>
              </a:spcBef>
              <a:buFont typeface="Calibri" pitchFamily="34" charset="0"/>
              <a:buChar char="»"/>
              <a:defRPr sz="2000" i="1">
                <a:solidFill>
                  <a:srgbClr val="766A45"/>
                </a:solidFill>
                <a:latin typeface="Calibri" pitchFamily="34" charset="0"/>
              </a:defRPr>
            </a:lvl2pPr>
            <a:lvl3pPr marL="1143000" indent="-228600" eaLnBrk="0" hangingPunct="0">
              <a:spcBef>
                <a:spcPct val="20000"/>
              </a:spcBef>
              <a:buFont typeface="Arial" charset="0"/>
              <a:buChar char="•"/>
              <a:defRPr sz="1600">
                <a:solidFill>
                  <a:srgbClr val="7F7F7F"/>
                </a:solidFill>
                <a:latin typeface="Calibri" pitchFamily="34" charset="0"/>
              </a:defRPr>
            </a:lvl3pPr>
            <a:lvl4pPr marL="1600200" indent="-228600" eaLnBrk="0" hangingPunct="0">
              <a:spcBef>
                <a:spcPct val="20000"/>
              </a:spcBef>
              <a:buFont typeface="Courier New" pitchFamily="49" charset="0"/>
              <a:buChar char="o"/>
              <a:defRPr sz="1600">
                <a:solidFill>
                  <a:srgbClr val="7F7F7F"/>
                </a:solidFill>
                <a:latin typeface="Calibri" pitchFamily="34" charset="0"/>
              </a:defRPr>
            </a:lvl4pPr>
            <a:lvl5pPr marL="2057400" indent="-228600" eaLnBrk="0" hangingPunct="0">
              <a:spcBef>
                <a:spcPct val="20000"/>
              </a:spcBef>
              <a:buFont typeface="Arial" charset="0"/>
              <a:buChar char="•"/>
              <a:defRPr sz="1600">
                <a:solidFill>
                  <a:srgbClr val="7F7F7F"/>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alibri" pitchFamily="34" charset="0"/>
              </a:defRPr>
            </a:lvl9pPr>
          </a:lstStyle>
          <a:p>
            <a:pPr algn="ctr" eaLnBrk="1" hangingPunct="1">
              <a:spcBef>
                <a:spcPct val="0"/>
              </a:spcBef>
              <a:buClrTx/>
              <a:buFontTx/>
              <a:buNone/>
            </a:pPr>
            <a:r>
              <a:rPr lang="de-CH" altLang="de-DE" sz="1800" b="1">
                <a:solidFill>
                  <a:schemeClr val="bg1"/>
                </a:solidFill>
                <a:latin typeface="Palatino Linotype" pitchFamily="18" charset="0"/>
              </a:rPr>
              <a:t>Thinking</a:t>
            </a:r>
            <a:endParaRPr lang="de-CH" altLang="de-DE" sz="1800">
              <a:solidFill>
                <a:schemeClr val="bg1"/>
              </a:solidFill>
              <a:latin typeface="Palatino Linotype" pitchFamily="18" charset="0"/>
            </a:endParaRPr>
          </a:p>
        </p:txBody>
      </p:sp>
      <p:sp>
        <p:nvSpPr>
          <p:cNvPr id="33798" name="Rectangle 6"/>
          <p:cNvSpPr>
            <a:spLocks noChangeArrowheads="1"/>
          </p:cNvSpPr>
          <p:nvPr/>
        </p:nvSpPr>
        <p:spPr bwMode="auto">
          <a:xfrm>
            <a:off x="1109663" y="5160963"/>
            <a:ext cx="2185987" cy="76200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000"/>
              </a:buClr>
              <a:buFont typeface="Calibri" pitchFamily="34" charset="0"/>
              <a:buChar char="»"/>
              <a:defRPr sz="2400">
                <a:solidFill>
                  <a:schemeClr val="tx1"/>
                </a:solidFill>
                <a:latin typeface="Calibri" pitchFamily="34" charset="0"/>
              </a:defRPr>
            </a:lvl1pPr>
            <a:lvl2pPr marL="742950" indent="-285750" eaLnBrk="0" hangingPunct="0">
              <a:spcBef>
                <a:spcPct val="20000"/>
              </a:spcBef>
              <a:buFont typeface="Calibri" pitchFamily="34" charset="0"/>
              <a:buChar char="»"/>
              <a:defRPr sz="2000" i="1">
                <a:solidFill>
                  <a:srgbClr val="766A45"/>
                </a:solidFill>
                <a:latin typeface="Calibri" pitchFamily="34" charset="0"/>
              </a:defRPr>
            </a:lvl2pPr>
            <a:lvl3pPr marL="1143000" indent="-228600" eaLnBrk="0" hangingPunct="0">
              <a:spcBef>
                <a:spcPct val="20000"/>
              </a:spcBef>
              <a:buFont typeface="Arial" charset="0"/>
              <a:buChar char="•"/>
              <a:defRPr sz="1600">
                <a:solidFill>
                  <a:srgbClr val="7F7F7F"/>
                </a:solidFill>
                <a:latin typeface="Calibri" pitchFamily="34" charset="0"/>
              </a:defRPr>
            </a:lvl3pPr>
            <a:lvl4pPr marL="1600200" indent="-228600" eaLnBrk="0" hangingPunct="0">
              <a:spcBef>
                <a:spcPct val="20000"/>
              </a:spcBef>
              <a:buFont typeface="Courier New" pitchFamily="49" charset="0"/>
              <a:buChar char="o"/>
              <a:defRPr sz="1600">
                <a:solidFill>
                  <a:srgbClr val="7F7F7F"/>
                </a:solidFill>
                <a:latin typeface="Calibri" pitchFamily="34" charset="0"/>
              </a:defRPr>
            </a:lvl4pPr>
            <a:lvl5pPr marL="2057400" indent="-228600" eaLnBrk="0" hangingPunct="0">
              <a:spcBef>
                <a:spcPct val="20000"/>
              </a:spcBef>
              <a:buFont typeface="Arial" charset="0"/>
              <a:buChar char="•"/>
              <a:defRPr sz="1600">
                <a:solidFill>
                  <a:srgbClr val="7F7F7F"/>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alibri" pitchFamily="34" charset="0"/>
              </a:defRPr>
            </a:lvl9pPr>
          </a:lstStyle>
          <a:p>
            <a:pPr algn="ctr" eaLnBrk="1" hangingPunct="1">
              <a:spcBef>
                <a:spcPct val="0"/>
              </a:spcBef>
              <a:buClrTx/>
              <a:buFontTx/>
              <a:buNone/>
            </a:pPr>
            <a:r>
              <a:rPr lang="de-CH" altLang="de-DE" sz="1800" b="1">
                <a:latin typeface="Palatino Linotype" pitchFamily="18" charset="0"/>
              </a:rPr>
              <a:t>Body</a:t>
            </a:r>
            <a:endParaRPr lang="de-CH" altLang="de-DE" sz="1800">
              <a:latin typeface="Palatino Linotype" pitchFamily="18" charset="0"/>
            </a:endParaRPr>
          </a:p>
        </p:txBody>
      </p:sp>
      <p:sp>
        <p:nvSpPr>
          <p:cNvPr id="33799" name="AutoShape 7"/>
          <p:cNvSpPr>
            <a:spLocks noChangeArrowheads="1"/>
          </p:cNvSpPr>
          <p:nvPr/>
        </p:nvSpPr>
        <p:spPr bwMode="auto">
          <a:xfrm>
            <a:off x="2105025" y="2638425"/>
            <a:ext cx="242888" cy="533400"/>
          </a:xfrm>
          <a:prstGeom prst="upDownArrow">
            <a:avLst>
              <a:gd name="adj1" fmla="val 50000"/>
              <a:gd name="adj2" fmla="val 46697"/>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000"/>
              </a:buClr>
              <a:buFont typeface="Calibri" pitchFamily="34" charset="0"/>
              <a:buChar char="»"/>
              <a:defRPr sz="2400">
                <a:solidFill>
                  <a:schemeClr val="tx1"/>
                </a:solidFill>
                <a:latin typeface="Calibri" pitchFamily="34" charset="0"/>
              </a:defRPr>
            </a:lvl1pPr>
            <a:lvl2pPr marL="742950" indent="-285750" eaLnBrk="0" hangingPunct="0">
              <a:spcBef>
                <a:spcPct val="20000"/>
              </a:spcBef>
              <a:buFont typeface="Calibri" pitchFamily="34" charset="0"/>
              <a:buChar char="»"/>
              <a:defRPr sz="2000" i="1">
                <a:solidFill>
                  <a:srgbClr val="766A45"/>
                </a:solidFill>
                <a:latin typeface="Calibri" pitchFamily="34" charset="0"/>
              </a:defRPr>
            </a:lvl2pPr>
            <a:lvl3pPr marL="1143000" indent="-228600" eaLnBrk="0" hangingPunct="0">
              <a:spcBef>
                <a:spcPct val="20000"/>
              </a:spcBef>
              <a:buFont typeface="Arial" charset="0"/>
              <a:buChar char="•"/>
              <a:defRPr sz="1600">
                <a:solidFill>
                  <a:srgbClr val="7F7F7F"/>
                </a:solidFill>
                <a:latin typeface="Calibri" pitchFamily="34" charset="0"/>
              </a:defRPr>
            </a:lvl3pPr>
            <a:lvl4pPr marL="1600200" indent="-228600" eaLnBrk="0" hangingPunct="0">
              <a:spcBef>
                <a:spcPct val="20000"/>
              </a:spcBef>
              <a:buFont typeface="Courier New" pitchFamily="49" charset="0"/>
              <a:buChar char="o"/>
              <a:defRPr sz="1600">
                <a:solidFill>
                  <a:srgbClr val="7F7F7F"/>
                </a:solidFill>
                <a:latin typeface="Calibri" pitchFamily="34" charset="0"/>
              </a:defRPr>
            </a:lvl4pPr>
            <a:lvl5pPr marL="2057400" indent="-228600" eaLnBrk="0" hangingPunct="0">
              <a:spcBef>
                <a:spcPct val="20000"/>
              </a:spcBef>
              <a:buFont typeface="Arial" charset="0"/>
              <a:buChar char="•"/>
              <a:defRPr sz="1600">
                <a:solidFill>
                  <a:srgbClr val="7F7F7F"/>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alibri" pitchFamily="34" charset="0"/>
              </a:defRPr>
            </a:lvl9pPr>
          </a:lstStyle>
          <a:p>
            <a:pPr eaLnBrk="1" hangingPunct="1">
              <a:spcBef>
                <a:spcPct val="0"/>
              </a:spcBef>
              <a:buClrTx/>
              <a:buFontTx/>
              <a:buNone/>
            </a:pPr>
            <a:endParaRPr lang="de-CH" altLang="de-DE" sz="1800">
              <a:latin typeface="Palatino Linotype" pitchFamily="18" charset="0"/>
            </a:endParaRPr>
          </a:p>
        </p:txBody>
      </p:sp>
      <p:sp>
        <p:nvSpPr>
          <p:cNvPr id="33800" name="AutoShape 8"/>
          <p:cNvSpPr>
            <a:spLocks noChangeArrowheads="1"/>
          </p:cNvSpPr>
          <p:nvPr/>
        </p:nvSpPr>
        <p:spPr bwMode="auto">
          <a:xfrm>
            <a:off x="2081213" y="4551363"/>
            <a:ext cx="242887" cy="533400"/>
          </a:xfrm>
          <a:prstGeom prst="upDownArrow">
            <a:avLst>
              <a:gd name="adj1" fmla="val 50000"/>
              <a:gd name="adj2" fmla="val 46697"/>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000"/>
              </a:buClr>
              <a:buFont typeface="Calibri" pitchFamily="34" charset="0"/>
              <a:buChar char="»"/>
              <a:defRPr sz="2400">
                <a:solidFill>
                  <a:schemeClr val="tx1"/>
                </a:solidFill>
                <a:latin typeface="Calibri" pitchFamily="34" charset="0"/>
              </a:defRPr>
            </a:lvl1pPr>
            <a:lvl2pPr marL="742950" indent="-285750" eaLnBrk="0" hangingPunct="0">
              <a:spcBef>
                <a:spcPct val="20000"/>
              </a:spcBef>
              <a:buFont typeface="Calibri" pitchFamily="34" charset="0"/>
              <a:buChar char="»"/>
              <a:defRPr sz="2000" i="1">
                <a:solidFill>
                  <a:srgbClr val="766A45"/>
                </a:solidFill>
                <a:latin typeface="Calibri" pitchFamily="34" charset="0"/>
              </a:defRPr>
            </a:lvl2pPr>
            <a:lvl3pPr marL="1143000" indent="-228600" eaLnBrk="0" hangingPunct="0">
              <a:spcBef>
                <a:spcPct val="20000"/>
              </a:spcBef>
              <a:buFont typeface="Arial" charset="0"/>
              <a:buChar char="•"/>
              <a:defRPr sz="1600">
                <a:solidFill>
                  <a:srgbClr val="7F7F7F"/>
                </a:solidFill>
                <a:latin typeface="Calibri" pitchFamily="34" charset="0"/>
              </a:defRPr>
            </a:lvl3pPr>
            <a:lvl4pPr marL="1600200" indent="-228600" eaLnBrk="0" hangingPunct="0">
              <a:spcBef>
                <a:spcPct val="20000"/>
              </a:spcBef>
              <a:buFont typeface="Courier New" pitchFamily="49" charset="0"/>
              <a:buChar char="o"/>
              <a:defRPr sz="1600">
                <a:solidFill>
                  <a:srgbClr val="7F7F7F"/>
                </a:solidFill>
                <a:latin typeface="Calibri" pitchFamily="34" charset="0"/>
              </a:defRPr>
            </a:lvl4pPr>
            <a:lvl5pPr marL="2057400" indent="-228600" eaLnBrk="0" hangingPunct="0">
              <a:spcBef>
                <a:spcPct val="20000"/>
              </a:spcBef>
              <a:buFont typeface="Arial" charset="0"/>
              <a:buChar char="•"/>
              <a:defRPr sz="1600">
                <a:solidFill>
                  <a:srgbClr val="7F7F7F"/>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alibri" pitchFamily="34" charset="0"/>
              </a:defRPr>
            </a:lvl9pPr>
          </a:lstStyle>
          <a:p>
            <a:pPr eaLnBrk="1" hangingPunct="1">
              <a:spcBef>
                <a:spcPct val="0"/>
              </a:spcBef>
              <a:buClrTx/>
              <a:buFontTx/>
              <a:buNone/>
            </a:pPr>
            <a:endParaRPr lang="de-CH" altLang="de-DE" sz="1800">
              <a:latin typeface="Palatino Linotype" pitchFamily="18" charset="0"/>
            </a:endParaRPr>
          </a:p>
        </p:txBody>
      </p:sp>
      <p:sp>
        <p:nvSpPr>
          <p:cNvPr id="33801" name="Line 9"/>
          <p:cNvSpPr>
            <a:spLocks noChangeShapeType="1"/>
          </p:cNvSpPr>
          <p:nvPr/>
        </p:nvSpPr>
        <p:spPr bwMode="auto">
          <a:xfrm>
            <a:off x="3159125" y="2452688"/>
            <a:ext cx="1054100" cy="99060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33802" name="Line 10"/>
          <p:cNvSpPr>
            <a:spLocks noChangeShapeType="1"/>
          </p:cNvSpPr>
          <p:nvPr/>
        </p:nvSpPr>
        <p:spPr bwMode="auto">
          <a:xfrm flipV="1">
            <a:off x="3159125" y="4510088"/>
            <a:ext cx="1054100" cy="99060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grpSp>
        <p:nvGrpSpPr>
          <p:cNvPr id="33803" name="Group 11"/>
          <p:cNvGrpSpPr>
            <a:grpSpLocks/>
          </p:cNvGrpSpPr>
          <p:nvPr/>
        </p:nvGrpSpPr>
        <p:grpSpPr bwMode="auto">
          <a:xfrm>
            <a:off x="2641600" y="1412875"/>
            <a:ext cx="809625" cy="5168900"/>
            <a:chOff x="1565" y="909"/>
            <a:chExt cx="480" cy="3256"/>
          </a:xfrm>
        </p:grpSpPr>
        <p:sp>
          <p:nvSpPr>
            <p:cNvPr id="33812" name="Oval 12"/>
            <p:cNvSpPr>
              <a:spLocks noChangeArrowheads="1"/>
            </p:cNvSpPr>
            <p:nvPr/>
          </p:nvSpPr>
          <p:spPr bwMode="auto">
            <a:xfrm>
              <a:off x="1565" y="2101"/>
              <a:ext cx="480" cy="480"/>
            </a:xfrm>
            <a:prstGeom prst="ellipse">
              <a:avLst/>
            </a:prstGeom>
            <a:solidFill>
              <a:srgbClr val="99FF99"/>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000"/>
                </a:buClr>
                <a:buFont typeface="Calibri" pitchFamily="34" charset="0"/>
                <a:buChar char="»"/>
                <a:defRPr sz="2400">
                  <a:solidFill>
                    <a:schemeClr val="tx1"/>
                  </a:solidFill>
                  <a:latin typeface="Calibri" pitchFamily="34" charset="0"/>
                </a:defRPr>
              </a:lvl1pPr>
              <a:lvl2pPr marL="742950" indent="-285750" eaLnBrk="0" hangingPunct="0">
                <a:spcBef>
                  <a:spcPct val="20000"/>
                </a:spcBef>
                <a:buFont typeface="Calibri" pitchFamily="34" charset="0"/>
                <a:buChar char="»"/>
                <a:defRPr sz="2000" i="1">
                  <a:solidFill>
                    <a:srgbClr val="766A45"/>
                  </a:solidFill>
                  <a:latin typeface="Calibri" pitchFamily="34" charset="0"/>
                </a:defRPr>
              </a:lvl2pPr>
              <a:lvl3pPr marL="1143000" indent="-228600" eaLnBrk="0" hangingPunct="0">
                <a:spcBef>
                  <a:spcPct val="20000"/>
                </a:spcBef>
                <a:buFont typeface="Arial" charset="0"/>
                <a:buChar char="•"/>
                <a:defRPr sz="1600">
                  <a:solidFill>
                    <a:srgbClr val="7F7F7F"/>
                  </a:solidFill>
                  <a:latin typeface="Calibri" pitchFamily="34" charset="0"/>
                </a:defRPr>
              </a:lvl3pPr>
              <a:lvl4pPr marL="1600200" indent="-228600" eaLnBrk="0" hangingPunct="0">
                <a:spcBef>
                  <a:spcPct val="20000"/>
                </a:spcBef>
                <a:buFont typeface="Courier New" pitchFamily="49" charset="0"/>
                <a:buChar char="o"/>
                <a:defRPr sz="1600">
                  <a:solidFill>
                    <a:srgbClr val="7F7F7F"/>
                  </a:solidFill>
                  <a:latin typeface="Calibri" pitchFamily="34" charset="0"/>
                </a:defRPr>
              </a:lvl4pPr>
              <a:lvl5pPr marL="2057400" indent="-228600" eaLnBrk="0" hangingPunct="0">
                <a:spcBef>
                  <a:spcPct val="20000"/>
                </a:spcBef>
                <a:buFont typeface="Arial" charset="0"/>
                <a:buChar char="•"/>
                <a:defRPr sz="1600">
                  <a:solidFill>
                    <a:srgbClr val="7F7F7F"/>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alibri" pitchFamily="34" charset="0"/>
                </a:defRPr>
              </a:lvl9pPr>
            </a:lstStyle>
            <a:p>
              <a:pPr algn="ctr" eaLnBrk="1" hangingPunct="1">
                <a:spcBef>
                  <a:spcPct val="0"/>
                </a:spcBef>
                <a:buClrTx/>
                <a:buFontTx/>
                <a:buNone/>
              </a:pPr>
              <a:r>
                <a:rPr lang="de-CH" altLang="de-DE" sz="4000">
                  <a:latin typeface="Palatino Linotype" pitchFamily="18" charset="0"/>
                </a:rPr>
                <a:t>4</a:t>
              </a:r>
              <a:endParaRPr lang="de-CH" altLang="de-DE" sz="1800">
                <a:latin typeface="Times New Roman" pitchFamily="18" charset="0"/>
              </a:endParaRPr>
            </a:p>
          </p:txBody>
        </p:sp>
        <p:sp>
          <p:nvSpPr>
            <p:cNvPr id="33813" name="Oval 13"/>
            <p:cNvSpPr>
              <a:spLocks noChangeArrowheads="1"/>
            </p:cNvSpPr>
            <p:nvPr/>
          </p:nvSpPr>
          <p:spPr bwMode="auto">
            <a:xfrm>
              <a:off x="1565" y="909"/>
              <a:ext cx="480" cy="480"/>
            </a:xfrm>
            <a:prstGeom prst="ellipse">
              <a:avLst/>
            </a:prstGeom>
            <a:solidFill>
              <a:srgbClr val="99FF99"/>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000"/>
                </a:buClr>
                <a:buFont typeface="Calibri" pitchFamily="34" charset="0"/>
                <a:buChar char="»"/>
                <a:defRPr sz="2400">
                  <a:solidFill>
                    <a:schemeClr val="tx1"/>
                  </a:solidFill>
                  <a:latin typeface="Calibri" pitchFamily="34" charset="0"/>
                </a:defRPr>
              </a:lvl1pPr>
              <a:lvl2pPr marL="742950" indent="-285750" eaLnBrk="0" hangingPunct="0">
                <a:spcBef>
                  <a:spcPct val="20000"/>
                </a:spcBef>
                <a:buFont typeface="Calibri" pitchFamily="34" charset="0"/>
                <a:buChar char="»"/>
                <a:defRPr sz="2000" i="1">
                  <a:solidFill>
                    <a:srgbClr val="766A45"/>
                  </a:solidFill>
                  <a:latin typeface="Calibri" pitchFamily="34" charset="0"/>
                </a:defRPr>
              </a:lvl2pPr>
              <a:lvl3pPr marL="1143000" indent="-228600" eaLnBrk="0" hangingPunct="0">
                <a:spcBef>
                  <a:spcPct val="20000"/>
                </a:spcBef>
                <a:buFont typeface="Arial" charset="0"/>
                <a:buChar char="•"/>
                <a:defRPr sz="1600">
                  <a:solidFill>
                    <a:srgbClr val="7F7F7F"/>
                  </a:solidFill>
                  <a:latin typeface="Calibri" pitchFamily="34" charset="0"/>
                </a:defRPr>
              </a:lvl3pPr>
              <a:lvl4pPr marL="1600200" indent="-228600" eaLnBrk="0" hangingPunct="0">
                <a:spcBef>
                  <a:spcPct val="20000"/>
                </a:spcBef>
                <a:buFont typeface="Courier New" pitchFamily="49" charset="0"/>
                <a:buChar char="o"/>
                <a:defRPr sz="1600">
                  <a:solidFill>
                    <a:srgbClr val="7F7F7F"/>
                  </a:solidFill>
                  <a:latin typeface="Calibri" pitchFamily="34" charset="0"/>
                </a:defRPr>
              </a:lvl4pPr>
              <a:lvl5pPr marL="2057400" indent="-228600" eaLnBrk="0" hangingPunct="0">
                <a:spcBef>
                  <a:spcPct val="20000"/>
                </a:spcBef>
                <a:buFont typeface="Arial" charset="0"/>
                <a:buChar char="•"/>
                <a:defRPr sz="1600">
                  <a:solidFill>
                    <a:srgbClr val="7F7F7F"/>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alibri" pitchFamily="34" charset="0"/>
                </a:defRPr>
              </a:lvl9pPr>
            </a:lstStyle>
            <a:p>
              <a:pPr algn="ctr" eaLnBrk="1" hangingPunct="1">
                <a:spcBef>
                  <a:spcPct val="0"/>
                </a:spcBef>
                <a:buClrTx/>
                <a:buFontTx/>
                <a:buNone/>
              </a:pPr>
              <a:r>
                <a:rPr lang="de-CH" altLang="de-DE" sz="4000">
                  <a:latin typeface="Palatino Linotype" pitchFamily="18" charset="0"/>
                </a:rPr>
                <a:t>1</a:t>
              </a:r>
              <a:endParaRPr lang="de-CH" altLang="de-DE" sz="1800">
                <a:latin typeface="Times New Roman" pitchFamily="18" charset="0"/>
              </a:endParaRPr>
            </a:p>
          </p:txBody>
        </p:sp>
        <p:sp>
          <p:nvSpPr>
            <p:cNvPr id="33814" name="Oval 14"/>
            <p:cNvSpPr>
              <a:spLocks noChangeArrowheads="1"/>
            </p:cNvSpPr>
            <p:nvPr/>
          </p:nvSpPr>
          <p:spPr bwMode="auto">
            <a:xfrm>
              <a:off x="1565" y="3685"/>
              <a:ext cx="480" cy="480"/>
            </a:xfrm>
            <a:prstGeom prst="ellipse">
              <a:avLst/>
            </a:prstGeom>
            <a:solidFill>
              <a:srgbClr val="99FF99"/>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000"/>
                </a:buClr>
                <a:buFont typeface="Calibri" pitchFamily="34" charset="0"/>
                <a:buChar char="»"/>
                <a:defRPr sz="2400">
                  <a:solidFill>
                    <a:schemeClr val="tx1"/>
                  </a:solidFill>
                  <a:latin typeface="Calibri" pitchFamily="34" charset="0"/>
                </a:defRPr>
              </a:lvl1pPr>
              <a:lvl2pPr marL="742950" indent="-285750" eaLnBrk="0" hangingPunct="0">
                <a:spcBef>
                  <a:spcPct val="20000"/>
                </a:spcBef>
                <a:buFont typeface="Calibri" pitchFamily="34" charset="0"/>
                <a:buChar char="»"/>
                <a:defRPr sz="2000" i="1">
                  <a:solidFill>
                    <a:srgbClr val="766A45"/>
                  </a:solidFill>
                  <a:latin typeface="Calibri" pitchFamily="34" charset="0"/>
                </a:defRPr>
              </a:lvl2pPr>
              <a:lvl3pPr marL="1143000" indent="-228600" eaLnBrk="0" hangingPunct="0">
                <a:spcBef>
                  <a:spcPct val="20000"/>
                </a:spcBef>
                <a:buFont typeface="Arial" charset="0"/>
                <a:buChar char="•"/>
                <a:defRPr sz="1600">
                  <a:solidFill>
                    <a:srgbClr val="7F7F7F"/>
                  </a:solidFill>
                  <a:latin typeface="Calibri" pitchFamily="34" charset="0"/>
                </a:defRPr>
              </a:lvl3pPr>
              <a:lvl4pPr marL="1600200" indent="-228600" eaLnBrk="0" hangingPunct="0">
                <a:spcBef>
                  <a:spcPct val="20000"/>
                </a:spcBef>
                <a:buFont typeface="Courier New" pitchFamily="49" charset="0"/>
                <a:buChar char="o"/>
                <a:defRPr sz="1600">
                  <a:solidFill>
                    <a:srgbClr val="7F7F7F"/>
                  </a:solidFill>
                  <a:latin typeface="Calibri" pitchFamily="34" charset="0"/>
                </a:defRPr>
              </a:lvl4pPr>
              <a:lvl5pPr marL="2057400" indent="-228600" eaLnBrk="0" hangingPunct="0">
                <a:spcBef>
                  <a:spcPct val="20000"/>
                </a:spcBef>
                <a:buFont typeface="Arial" charset="0"/>
                <a:buChar char="•"/>
                <a:defRPr sz="1600">
                  <a:solidFill>
                    <a:srgbClr val="7F7F7F"/>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alibri" pitchFamily="34" charset="0"/>
                </a:defRPr>
              </a:lvl9pPr>
            </a:lstStyle>
            <a:p>
              <a:pPr algn="ctr" eaLnBrk="1" hangingPunct="1">
                <a:spcBef>
                  <a:spcPct val="0"/>
                </a:spcBef>
                <a:buClrTx/>
                <a:buFontTx/>
                <a:buNone/>
              </a:pPr>
              <a:r>
                <a:rPr lang="de-CH" altLang="de-DE" sz="4000">
                  <a:latin typeface="Palatino Linotype" pitchFamily="18" charset="0"/>
                </a:rPr>
                <a:t>3</a:t>
              </a:r>
              <a:endParaRPr lang="de-CH" altLang="de-DE" sz="1800">
                <a:latin typeface="Times New Roman" pitchFamily="18" charset="0"/>
              </a:endParaRPr>
            </a:p>
          </p:txBody>
        </p:sp>
      </p:grpSp>
      <p:sp>
        <p:nvSpPr>
          <p:cNvPr id="33804" name="Oval 15"/>
          <p:cNvSpPr>
            <a:spLocks noChangeArrowheads="1"/>
          </p:cNvSpPr>
          <p:nvPr/>
        </p:nvSpPr>
        <p:spPr bwMode="auto">
          <a:xfrm>
            <a:off x="4294188" y="4052888"/>
            <a:ext cx="809625" cy="762000"/>
          </a:xfrm>
          <a:prstGeom prst="ellipse">
            <a:avLst/>
          </a:prstGeom>
          <a:solidFill>
            <a:srgbClr val="99FF99"/>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000"/>
              </a:buClr>
              <a:buFont typeface="Calibri" pitchFamily="34" charset="0"/>
              <a:buChar char="»"/>
              <a:defRPr sz="2400">
                <a:solidFill>
                  <a:schemeClr val="tx1"/>
                </a:solidFill>
                <a:latin typeface="Calibri" pitchFamily="34" charset="0"/>
              </a:defRPr>
            </a:lvl1pPr>
            <a:lvl2pPr marL="742950" indent="-285750" eaLnBrk="0" hangingPunct="0">
              <a:spcBef>
                <a:spcPct val="20000"/>
              </a:spcBef>
              <a:buFont typeface="Calibri" pitchFamily="34" charset="0"/>
              <a:buChar char="»"/>
              <a:defRPr sz="2000" i="1">
                <a:solidFill>
                  <a:srgbClr val="766A45"/>
                </a:solidFill>
                <a:latin typeface="Calibri" pitchFamily="34" charset="0"/>
              </a:defRPr>
            </a:lvl2pPr>
            <a:lvl3pPr marL="1143000" indent="-228600" eaLnBrk="0" hangingPunct="0">
              <a:spcBef>
                <a:spcPct val="20000"/>
              </a:spcBef>
              <a:buFont typeface="Arial" charset="0"/>
              <a:buChar char="•"/>
              <a:defRPr sz="1600">
                <a:solidFill>
                  <a:srgbClr val="7F7F7F"/>
                </a:solidFill>
                <a:latin typeface="Calibri" pitchFamily="34" charset="0"/>
              </a:defRPr>
            </a:lvl3pPr>
            <a:lvl4pPr marL="1600200" indent="-228600" eaLnBrk="0" hangingPunct="0">
              <a:spcBef>
                <a:spcPct val="20000"/>
              </a:spcBef>
              <a:buFont typeface="Courier New" pitchFamily="49" charset="0"/>
              <a:buChar char="o"/>
              <a:defRPr sz="1600">
                <a:solidFill>
                  <a:srgbClr val="7F7F7F"/>
                </a:solidFill>
                <a:latin typeface="Calibri" pitchFamily="34" charset="0"/>
              </a:defRPr>
            </a:lvl4pPr>
            <a:lvl5pPr marL="2057400" indent="-228600" eaLnBrk="0" hangingPunct="0">
              <a:spcBef>
                <a:spcPct val="20000"/>
              </a:spcBef>
              <a:buFont typeface="Arial" charset="0"/>
              <a:buChar char="•"/>
              <a:defRPr sz="1600">
                <a:solidFill>
                  <a:srgbClr val="7F7F7F"/>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alibri" pitchFamily="34" charset="0"/>
              </a:defRPr>
            </a:lvl9pPr>
          </a:lstStyle>
          <a:p>
            <a:pPr algn="ctr" eaLnBrk="1" hangingPunct="1">
              <a:spcBef>
                <a:spcPct val="0"/>
              </a:spcBef>
              <a:buClrTx/>
              <a:buFontTx/>
              <a:buNone/>
            </a:pPr>
            <a:r>
              <a:rPr lang="de-CH" altLang="de-DE" sz="4000">
                <a:latin typeface="Palatino Linotype" pitchFamily="18" charset="0"/>
              </a:rPr>
              <a:t>2</a:t>
            </a:r>
            <a:endParaRPr lang="de-CH" altLang="de-DE" sz="1800">
              <a:latin typeface="Times New Roman" pitchFamily="18" charset="0"/>
            </a:endParaRPr>
          </a:p>
        </p:txBody>
      </p:sp>
      <p:grpSp>
        <p:nvGrpSpPr>
          <p:cNvPr id="33805" name="Group 16"/>
          <p:cNvGrpSpPr>
            <a:grpSpLocks/>
          </p:cNvGrpSpPr>
          <p:nvPr/>
        </p:nvGrpSpPr>
        <p:grpSpPr bwMode="auto">
          <a:xfrm>
            <a:off x="6203950" y="2049463"/>
            <a:ext cx="3403600" cy="3540125"/>
            <a:chOff x="3504" y="1138"/>
            <a:chExt cx="2016" cy="2230"/>
          </a:xfrm>
        </p:grpSpPr>
        <p:sp>
          <p:nvSpPr>
            <p:cNvPr id="33807" name="Oval 17"/>
            <p:cNvSpPr>
              <a:spLocks noChangeArrowheads="1"/>
            </p:cNvSpPr>
            <p:nvPr/>
          </p:nvSpPr>
          <p:spPr bwMode="auto">
            <a:xfrm>
              <a:off x="3504" y="1392"/>
              <a:ext cx="288" cy="288"/>
            </a:xfrm>
            <a:prstGeom prst="ellipse">
              <a:avLst/>
            </a:prstGeom>
            <a:solidFill>
              <a:srgbClr val="99FF99"/>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000"/>
                </a:buClr>
                <a:buFont typeface="Calibri" pitchFamily="34" charset="0"/>
                <a:buChar char="»"/>
                <a:defRPr sz="2400">
                  <a:solidFill>
                    <a:schemeClr val="tx1"/>
                  </a:solidFill>
                  <a:latin typeface="Calibri" pitchFamily="34" charset="0"/>
                </a:defRPr>
              </a:lvl1pPr>
              <a:lvl2pPr marL="742950" indent="-285750" eaLnBrk="0" hangingPunct="0">
                <a:spcBef>
                  <a:spcPct val="20000"/>
                </a:spcBef>
                <a:buFont typeface="Calibri" pitchFamily="34" charset="0"/>
                <a:buChar char="»"/>
                <a:defRPr sz="2000" i="1">
                  <a:solidFill>
                    <a:srgbClr val="766A45"/>
                  </a:solidFill>
                  <a:latin typeface="Calibri" pitchFamily="34" charset="0"/>
                </a:defRPr>
              </a:lvl2pPr>
              <a:lvl3pPr marL="1143000" indent="-228600" eaLnBrk="0" hangingPunct="0">
                <a:spcBef>
                  <a:spcPct val="20000"/>
                </a:spcBef>
                <a:buFont typeface="Arial" charset="0"/>
                <a:buChar char="•"/>
                <a:defRPr sz="1600">
                  <a:solidFill>
                    <a:srgbClr val="7F7F7F"/>
                  </a:solidFill>
                  <a:latin typeface="Calibri" pitchFamily="34" charset="0"/>
                </a:defRPr>
              </a:lvl3pPr>
              <a:lvl4pPr marL="1600200" indent="-228600" eaLnBrk="0" hangingPunct="0">
                <a:spcBef>
                  <a:spcPct val="20000"/>
                </a:spcBef>
                <a:buFont typeface="Courier New" pitchFamily="49" charset="0"/>
                <a:buChar char="o"/>
                <a:defRPr sz="1600">
                  <a:solidFill>
                    <a:srgbClr val="7F7F7F"/>
                  </a:solidFill>
                  <a:latin typeface="Calibri" pitchFamily="34" charset="0"/>
                </a:defRPr>
              </a:lvl4pPr>
              <a:lvl5pPr marL="2057400" indent="-228600" eaLnBrk="0" hangingPunct="0">
                <a:spcBef>
                  <a:spcPct val="20000"/>
                </a:spcBef>
                <a:buFont typeface="Arial" charset="0"/>
                <a:buChar char="•"/>
                <a:defRPr sz="1600">
                  <a:solidFill>
                    <a:srgbClr val="7F7F7F"/>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alibri" pitchFamily="34" charset="0"/>
                </a:defRPr>
              </a:lvl9pPr>
            </a:lstStyle>
            <a:p>
              <a:pPr algn="ctr" eaLnBrk="1" hangingPunct="1">
                <a:spcBef>
                  <a:spcPct val="0"/>
                </a:spcBef>
                <a:buClrTx/>
                <a:buFontTx/>
                <a:buNone/>
              </a:pPr>
              <a:r>
                <a:rPr lang="de-CH" altLang="de-DE" sz="3200">
                  <a:latin typeface="Palatino Linotype" pitchFamily="18" charset="0"/>
                </a:rPr>
                <a:t>1</a:t>
              </a:r>
              <a:endParaRPr lang="de-CH" altLang="de-DE" sz="1800">
                <a:latin typeface="Times New Roman" pitchFamily="18" charset="0"/>
              </a:endParaRPr>
            </a:p>
          </p:txBody>
        </p:sp>
        <p:sp>
          <p:nvSpPr>
            <p:cNvPr id="33808" name="Oval 18"/>
            <p:cNvSpPr>
              <a:spLocks noChangeArrowheads="1"/>
            </p:cNvSpPr>
            <p:nvPr/>
          </p:nvSpPr>
          <p:spPr bwMode="auto">
            <a:xfrm>
              <a:off x="3504" y="1900"/>
              <a:ext cx="288" cy="288"/>
            </a:xfrm>
            <a:prstGeom prst="ellipse">
              <a:avLst/>
            </a:prstGeom>
            <a:solidFill>
              <a:srgbClr val="99FF99"/>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000"/>
                </a:buClr>
                <a:buFont typeface="Calibri" pitchFamily="34" charset="0"/>
                <a:buChar char="»"/>
                <a:defRPr sz="2400">
                  <a:solidFill>
                    <a:schemeClr val="tx1"/>
                  </a:solidFill>
                  <a:latin typeface="Calibri" pitchFamily="34" charset="0"/>
                </a:defRPr>
              </a:lvl1pPr>
              <a:lvl2pPr marL="742950" indent="-285750" eaLnBrk="0" hangingPunct="0">
                <a:spcBef>
                  <a:spcPct val="20000"/>
                </a:spcBef>
                <a:buFont typeface="Calibri" pitchFamily="34" charset="0"/>
                <a:buChar char="»"/>
                <a:defRPr sz="2000" i="1">
                  <a:solidFill>
                    <a:srgbClr val="766A45"/>
                  </a:solidFill>
                  <a:latin typeface="Calibri" pitchFamily="34" charset="0"/>
                </a:defRPr>
              </a:lvl2pPr>
              <a:lvl3pPr marL="1143000" indent="-228600" eaLnBrk="0" hangingPunct="0">
                <a:spcBef>
                  <a:spcPct val="20000"/>
                </a:spcBef>
                <a:buFont typeface="Arial" charset="0"/>
                <a:buChar char="•"/>
                <a:defRPr sz="1600">
                  <a:solidFill>
                    <a:srgbClr val="7F7F7F"/>
                  </a:solidFill>
                  <a:latin typeface="Calibri" pitchFamily="34" charset="0"/>
                </a:defRPr>
              </a:lvl3pPr>
              <a:lvl4pPr marL="1600200" indent="-228600" eaLnBrk="0" hangingPunct="0">
                <a:spcBef>
                  <a:spcPct val="20000"/>
                </a:spcBef>
                <a:buFont typeface="Courier New" pitchFamily="49" charset="0"/>
                <a:buChar char="o"/>
                <a:defRPr sz="1600">
                  <a:solidFill>
                    <a:srgbClr val="7F7F7F"/>
                  </a:solidFill>
                  <a:latin typeface="Calibri" pitchFamily="34" charset="0"/>
                </a:defRPr>
              </a:lvl4pPr>
              <a:lvl5pPr marL="2057400" indent="-228600" eaLnBrk="0" hangingPunct="0">
                <a:spcBef>
                  <a:spcPct val="20000"/>
                </a:spcBef>
                <a:buFont typeface="Arial" charset="0"/>
                <a:buChar char="•"/>
                <a:defRPr sz="1600">
                  <a:solidFill>
                    <a:srgbClr val="7F7F7F"/>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alibri" pitchFamily="34" charset="0"/>
                </a:defRPr>
              </a:lvl9pPr>
            </a:lstStyle>
            <a:p>
              <a:pPr algn="ctr" eaLnBrk="1" hangingPunct="1">
                <a:spcBef>
                  <a:spcPct val="0"/>
                </a:spcBef>
                <a:buClrTx/>
                <a:buFontTx/>
                <a:buNone/>
              </a:pPr>
              <a:r>
                <a:rPr lang="de-CH" altLang="de-DE" sz="3200">
                  <a:latin typeface="Palatino Linotype" pitchFamily="18" charset="0"/>
                </a:rPr>
                <a:t>2</a:t>
              </a:r>
              <a:endParaRPr lang="de-CH" altLang="de-DE" sz="1800">
                <a:latin typeface="Times New Roman" pitchFamily="18" charset="0"/>
              </a:endParaRPr>
            </a:p>
          </p:txBody>
        </p:sp>
        <p:sp>
          <p:nvSpPr>
            <p:cNvPr id="33809" name="Oval 19"/>
            <p:cNvSpPr>
              <a:spLocks noChangeArrowheads="1"/>
            </p:cNvSpPr>
            <p:nvPr/>
          </p:nvSpPr>
          <p:spPr bwMode="auto">
            <a:xfrm>
              <a:off x="3504" y="2399"/>
              <a:ext cx="288" cy="288"/>
            </a:xfrm>
            <a:prstGeom prst="ellipse">
              <a:avLst/>
            </a:prstGeom>
            <a:solidFill>
              <a:srgbClr val="99FF99"/>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000"/>
                </a:buClr>
                <a:buFont typeface="Calibri" pitchFamily="34" charset="0"/>
                <a:buChar char="»"/>
                <a:defRPr sz="2400">
                  <a:solidFill>
                    <a:schemeClr val="tx1"/>
                  </a:solidFill>
                  <a:latin typeface="Calibri" pitchFamily="34" charset="0"/>
                </a:defRPr>
              </a:lvl1pPr>
              <a:lvl2pPr marL="742950" indent="-285750" eaLnBrk="0" hangingPunct="0">
                <a:spcBef>
                  <a:spcPct val="20000"/>
                </a:spcBef>
                <a:buFont typeface="Calibri" pitchFamily="34" charset="0"/>
                <a:buChar char="»"/>
                <a:defRPr sz="2000" i="1">
                  <a:solidFill>
                    <a:srgbClr val="766A45"/>
                  </a:solidFill>
                  <a:latin typeface="Calibri" pitchFamily="34" charset="0"/>
                </a:defRPr>
              </a:lvl2pPr>
              <a:lvl3pPr marL="1143000" indent="-228600" eaLnBrk="0" hangingPunct="0">
                <a:spcBef>
                  <a:spcPct val="20000"/>
                </a:spcBef>
                <a:buFont typeface="Arial" charset="0"/>
                <a:buChar char="•"/>
                <a:defRPr sz="1600">
                  <a:solidFill>
                    <a:srgbClr val="7F7F7F"/>
                  </a:solidFill>
                  <a:latin typeface="Calibri" pitchFamily="34" charset="0"/>
                </a:defRPr>
              </a:lvl3pPr>
              <a:lvl4pPr marL="1600200" indent="-228600" eaLnBrk="0" hangingPunct="0">
                <a:spcBef>
                  <a:spcPct val="20000"/>
                </a:spcBef>
                <a:buFont typeface="Courier New" pitchFamily="49" charset="0"/>
                <a:buChar char="o"/>
                <a:defRPr sz="1600">
                  <a:solidFill>
                    <a:srgbClr val="7F7F7F"/>
                  </a:solidFill>
                  <a:latin typeface="Calibri" pitchFamily="34" charset="0"/>
                </a:defRPr>
              </a:lvl4pPr>
              <a:lvl5pPr marL="2057400" indent="-228600" eaLnBrk="0" hangingPunct="0">
                <a:spcBef>
                  <a:spcPct val="20000"/>
                </a:spcBef>
                <a:buFont typeface="Arial" charset="0"/>
                <a:buChar char="•"/>
                <a:defRPr sz="1600">
                  <a:solidFill>
                    <a:srgbClr val="7F7F7F"/>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alibri" pitchFamily="34" charset="0"/>
                </a:defRPr>
              </a:lvl9pPr>
            </a:lstStyle>
            <a:p>
              <a:pPr algn="ctr" eaLnBrk="1" hangingPunct="1">
                <a:spcBef>
                  <a:spcPct val="0"/>
                </a:spcBef>
                <a:buClrTx/>
                <a:buFontTx/>
                <a:buNone/>
              </a:pPr>
              <a:r>
                <a:rPr lang="de-CH" altLang="de-DE" sz="3200">
                  <a:latin typeface="Palatino Linotype" pitchFamily="18" charset="0"/>
                </a:rPr>
                <a:t>3</a:t>
              </a:r>
              <a:endParaRPr lang="de-CH" altLang="de-DE" sz="1800">
                <a:latin typeface="Times New Roman" pitchFamily="18" charset="0"/>
              </a:endParaRPr>
            </a:p>
          </p:txBody>
        </p:sp>
        <p:sp>
          <p:nvSpPr>
            <p:cNvPr id="33810" name="Oval 20"/>
            <p:cNvSpPr>
              <a:spLocks noChangeArrowheads="1"/>
            </p:cNvSpPr>
            <p:nvPr/>
          </p:nvSpPr>
          <p:spPr bwMode="auto">
            <a:xfrm>
              <a:off x="3504" y="2944"/>
              <a:ext cx="288" cy="288"/>
            </a:xfrm>
            <a:prstGeom prst="ellipse">
              <a:avLst/>
            </a:prstGeom>
            <a:solidFill>
              <a:srgbClr val="99FF99"/>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000"/>
                </a:buClr>
                <a:buFont typeface="Calibri" pitchFamily="34" charset="0"/>
                <a:buChar char="»"/>
                <a:defRPr sz="2400">
                  <a:solidFill>
                    <a:schemeClr val="tx1"/>
                  </a:solidFill>
                  <a:latin typeface="Calibri" pitchFamily="34" charset="0"/>
                </a:defRPr>
              </a:lvl1pPr>
              <a:lvl2pPr marL="742950" indent="-285750" eaLnBrk="0" hangingPunct="0">
                <a:spcBef>
                  <a:spcPct val="20000"/>
                </a:spcBef>
                <a:buFont typeface="Calibri" pitchFamily="34" charset="0"/>
                <a:buChar char="»"/>
                <a:defRPr sz="2000" i="1">
                  <a:solidFill>
                    <a:srgbClr val="766A45"/>
                  </a:solidFill>
                  <a:latin typeface="Calibri" pitchFamily="34" charset="0"/>
                </a:defRPr>
              </a:lvl2pPr>
              <a:lvl3pPr marL="1143000" indent="-228600" eaLnBrk="0" hangingPunct="0">
                <a:spcBef>
                  <a:spcPct val="20000"/>
                </a:spcBef>
                <a:buFont typeface="Arial" charset="0"/>
                <a:buChar char="•"/>
                <a:defRPr sz="1600">
                  <a:solidFill>
                    <a:srgbClr val="7F7F7F"/>
                  </a:solidFill>
                  <a:latin typeface="Calibri" pitchFamily="34" charset="0"/>
                </a:defRPr>
              </a:lvl3pPr>
              <a:lvl4pPr marL="1600200" indent="-228600" eaLnBrk="0" hangingPunct="0">
                <a:spcBef>
                  <a:spcPct val="20000"/>
                </a:spcBef>
                <a:buFont typeface="Courier New" pitchFamily="49" charset="0"/>
                <a:buChar char="o"/>
                <a:defRPr sz="1600">
                  <a:solidFill>
                    <a:srgbClr val="7F7F7F"/>
                  </a:solidFill>
                  <a:latin typeface="Calibri" pitchFamily="34" charset="0"/>
                </a:defRPr>
              </a:lvl4pPr>
              <a:lvl5pPr marL="2057400" indent="-228600" eaLnBrk="0" hangingPunct="0">
                <a:spcBef>
                  <a:spcPct val="20000"/>
                </a:spcBef>
                <a:buFont typeface="Arial" charset="0"/>
                <a:buChar char="•"/>
                <a:defRPr sz="1600">
                  <a:solidFill>
                    <a:srgbClr val="7F7F7F"/>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alibri" pitchFamily="34" charset="0"/>
                </a:defRPr>
              </a:lvl9pPr>
            </a:lstStyle>
            <a:p>
              <a:pPr algn="ctr" eaLnBrk="1" hangingPunct="1">
                <a:spcBef>
                  <a:spcPct val="0"/>
                </a:spcBef>
                <a:buClrTx/>
                <a:buFontTx/>
                <a:buNone/>
              </a:pPr>
              <a:r>
                <a:rPr lang="de-CH" altLang="de-DE" sz="3200">
                  <a:latin typeface="Palatino Linotype" pitchFamily="18" charset="0"/>
                </a:rPr>
                <a:t>4</a:t>
              </a:r>
              <a:endParaRPr lang="de-CH" altLang="de-DE" sz="1800">
                <a:latin typeface="Times New Roman" pitchFamily="18" charset="0"/>
              </a:endParaRPr>
            </a:p>
          </p:txBody>
        </p:sp>
        <p:sp>
          <p:nvSpPr>
            <p:cNvPr id="33811" name="Text Box 21"/>
            <p:cNvSpPr txBox="1">
              <a:spLocks noChangeArrowheads="1"/>
            </p:cNvSpPr>
            <p:nvPr/>
          </p:nvSpPr>
          <p:spPr bwMode="auto">
            <a:xfrm>
              <a:off x="3888" y="1138"/>
              <a:ext cx="1632" cy="2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FC000"/>
                </a:buClr>
                <a:buFont typeface="Calibri" pitchFamily="34" charset="0"/>
                <a:buChar char="»"/>
                <a:defRPr sz="2400">
                  <a:solidFill>
                    <a:schemeClr val="tx1"/>
                  </a:solidFill>
                  <a:latin typeface="Calibri" pitchFamily="34" charset="0"/>
                </a:defRPr>
              </a:lvl1pPr>
              <a:lvl2pPr marL="742950" indent="-285750" eaLnBrk="0" hangingPunct="0">
                <a:spcBef>
                  <a:spcPct val="20000"/>
                </a:spcBef>
                <a:buFont typeface="Calibri" pitchFamily="34" charset="0"/>
                <a:buChar char="»"/>
                <a:defRPr sz="2000" i="1">
                  <a:solidFill>
                    <a:srgbClr val="766A45"/>
                  </a:solidFill>
                  <a:latin typeface="Calibri" pitchFamily="34" charset="0"/>
                </a:defRPr>
              </a:lvl2pPr>
              <a:lvl3pPr marL="1143000" indent="-228600" eaLnBrk="0" hangingPunct="0">
                <a:spcBef>
                  <a:spcPct val="20000"/>
                </a:spcBef>
                <a:buFont typeface="Arial" charset="0"/>
                <a:buChar char="•"/>
                <a:defRPr sz="1600">
                  <a:solidFill>
                    <a:srgbClr val="7F7F7F"/>
                  </a:solidFill>
                  <a:latin typeface="Calibri" pitchFamily="34" charset="0"/>
                </a:defRPr>
              </a:lvl3pPr>
              <a:lvl4pPr marL="1600200" indent="-228600" eaLnBrk="0" hangingPunct="0">
                <a:spcBef>
                  <a:spcPct val="20000"/>
                </a:spcBef>
                <a:buFont typeface="Courier New" pitchFamily="49" charset="0"/>
                <a:buChar char="o"/>
                <a:defRPr sz="1600">
                  <a:solidFill>
                    <a:srgbClr val="7F7F7F"/>
                  </a:solidFill>
                  <a:latin typeface="Calibri" pitchFamily="34" charset="0"/>
                </a:defRPr>
              </a:lvl4pPr>
              <a:lvl5pPr marL="2057400" indent="-228600" eaLnBrk="0" hangingPunct="0">
                <a:spcBef>
                  <a:spcPct val="20000"/>
                </a:spcBef>
                <a:buFont typeface="Arial" charset="0"/>
                <a:buChar char="•"/>
                <a:defRPr sz="1600">
                  <a:solidFill>
                    <a:srgbClr val="7F7F7F"/>
                  </a:solidFill>
                  <a:latin typeface="Calibri"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alibri"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alibri"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alibri"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alibri" pitchFamily="34" charset="0"/>
                </a:defRPr>
              </a:lvl9pPr>
            </a:lstStyle>
            <a:p>
              <a:pPr eaLnBrk="1" hangingPunct="1">
                <a:lnSpc>
                  <a:spcPct val="200000"/>
                </a:lnSpc>
                <a:spcBef>
                  <a:spcPct val="0"/>
                </a:spcBef>
                <a:buClrTx/>
                <a:buFontTx/>
                <a:buNone/>
              </a:pPr>
              <a:r>
                <a:rPr lang="de-CH" altLang="de-DE" sz="2800">
                  <a:latin typeface="Tahoma" pitchFamily="34" charset="0"/>
                </a:rPr>
                <a:t>Talking</a:t>
              </a:r>
            </a:p>
            <a:p>
              <a:pPr eaLnBrk="1" hangingPunct="1">
                <a:lnSpc>
                  <a:spcPct val="200000"/>
                </a:lnSpc>
                <a:spcBef>
                  <a:spcPct val="0"/>
                </a:spcBef>
                <a:buClrTx/>
                <a:buFontTx/>
                <a:buNone/>
              </a:pPr>
              <a:r>
                <a:rPr lang="de-CH" altLang="de-DE" sz="2800">
                  <a:latin typeface="Tahoma" pitchFamily="34" charset="0"/>
                </a:rPr>
                <a:t>Support</a:t>
              </a:r>
            </a:p>
            <a:p>
              <a:pPr eaLnBrk="1" hangingPunct="1">
                <a:lnSpc>
                  <a:spcPct val="200000"/>
                </a:lnSpc>
                <a:spcBef>
                  <a:spcPct val="0"/>
                </a:spcBef>
                <a:buClrTx/>
                <a:buFontTx/>
                <a:buNone/>
              </a:pPr>
              <a:r>
                <a:rPr lang="de-CH" altLang="de-DE" sz="2800">
                  <a:latin typeface="Tahoma" pitchFamily="34" charset="0"/>
                </a:rPr>
                <a:t>Activation</a:t>
              </a:r>
            </a:p>
            <a:p>
              <a:pPr eaLnBrk="1" hangingPunct="1">
                <a:lnSpc>
                  <a:spcPct val="200000"/>
                </a:lnSpc>
                <a:spcBef>
                  <a:spcPct val="0"/>
                </a:spcBef>
                <a:buClrTx/>
                <a:buFontTx/>
                <a:buNone/>
              </a:pPr>
              <a:r>
                <a:rPr lang="de-CH" altLang="de-DE" sz="2800">
                  <a:latin typeface="Tahoma" pitchFamily="34" charset="0"/>
                </a:rPr>
                <a:t>Medication</a:t>
              </a:r>
              <a:endParaRPr lang="de-CH" altLang="de-DE">
                <a:latin typeface="Tahoma" pitchFamily="34" charset="0"/>
              </a:endParaRPr>
            </a:p>
          </p:txBody>
        </p:sp>
      </p:grpSp>
      <p:sp>
        <p:nvSpPr>
          <p:cNvPr id="33806" name="Rectangle 22"/>
          <p:cNvSpPr>
            <a:spLocks noGrp="1" noChangeArrowheads="1"/>
          </p:cNvSpPr>
          <p:nvPr>
            <p:ph type="title"/>
          </p:nvPr>
        </p:nvSpPr>
        <p:spPr>
          <a:xfrm>
            <a:off x="485775" y="333375"/>
            <a:ext cx="8750300" cy="1150938"/>
          </a:xfrm>
        </p:spPr>
        <p:txBody>
          <a:bodyPr/>
          <a:lstStyle/>
          <a:p>
            <a:pPr eaLnBrk="1" hangingPunct="1"/>
            <a:r>
              <a:rPr lang="en-US" altLang="de-DE" smtClean="0"/>
              <a:t>Therapy of Depression</a:t>
            </a:r>
          </a:p>
        </p:txBody>
      </p:sp>
    </p:spTree>
    <p:extLst>
      <p:ext uri="{BB962C8B-B14F-4D97-AF65-F5344CB8AC3E}">
        <p14:creationId xmlns:p14="http://schemas.microsoft.com/office/powerpoint/2010/main" val="12246558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smtClean="0"/>
              <a:t>Conclusions</a:t>
            </a:r>
            <a:r>
              <a:rPr lang="de-CH" dirty="0" smtClean="0"/>
              <a:t>: </a:t>
            </a:r>
            <a:br>
              <a:rPr lang="de-CH" dirty="0" smtClean="0"/>
            </a:br>
            <a:r>
              <a:rPr lang="de-CH" dirty="0" err="1" smtClean="0"/>
              <a:t>How</a:t>
            </a:r>
            <a:r>
              <a:rPr lang="de-CH" dirty="0" smtClean="0"/>
              <a:t> </a:t>
            </a:r>
            <a:r>
              <a:rPr lang="de-CH" dirty="0" err="1" smtClean="0"/>
              <a:t>to</a:t>
            </a:r>
            <a:r>
              <a:rPr lang="de-CH" dirty="0" smtClean="0"/>
              <a:t> </a:t>
            </a:r>
            <a:r>
              <a:rPr lang="de-CH" dirty="0" err="1" smtClean="0"/>
              <a:t>respond</a:t>
            </a:r>
            <a:r>
              <a:rPr lang="de-CH" dirty="0" smtClean="0"/>
              <a:t> </a:t>
            </a:r>
            <a:r>
              <a:rPr lang="de-CH" dirty="0" err="1" smtClean="0"/>
              <a:t>to</a:t>
            </a:r>
            <a:r>
              <a:rPr lang="de-CH" dirty="0" smtClean="0"/>
              <a:t> mental </a:t>
            </a:r>
            <a:r>
              <a:rPr lang="de-CH" dirty="0" err="1" smtClean="0"/>
              <a:t>problems</a:t>
            </a:r>
            <a:r>
              <a:rPr lang="de-CH" dirty="0" smtClean="0"/>
              <a:t>?</a:t>
            </a:r>
            <a:endParaRPr lang="en-US" dirty="0"/>
          </a:p>
        </p:txBody>
      </p:sp>
      <p:sp>
        <p:nvSpPr>
          <p:cNvPr id="3" name="Inhaltsplatzhalter 2"/>
          <p:cNvSpPr>
            <a:spLocks noGrp="1"/>
          </p:cNvSpPr>
          <p:nvPr>
            <p:ph idx="1"/>
          </p:nvPr>
        </p:nvSpPr>
        <p:spPr/>
        <p:txBody>
          <a:bodyPr/>
          <a:lstStyle/>
          <a:p>
            <a:r>
              <a:rPr lang="en-US" dirty="0" smtClean="0"/>
              <a:t>Awareness of people with life problems which go beyond «normal» problems.</a:t>
            </a:r>
          </a:p>
          <a:p>
            <a:r>
              <a:rPr lang="en-US" dirty="0" smtClean="0"/>
              <a:t>Having trained persons in the community who are able to recognize mental illness and stress-related disorders</a:t>
            </a:r>
          </a:p>
          <a:p>
            <a:r>
              <a:rPr lang="en-US" dirty="0" smtClean="0"/>
              <a:t>Being a caring community: support the person and the family</a:t>
            </a:r>
          </a:p>
          <a:p>
            <a:r>
              <a:rPr lang="en-US" dirty="0" smtClean="0"/>
              <a:t>Helpline /opportunity to talk for suicidal persons</a:t>
            </a:r>
          </a:p>
          <a:p>
            <a:r>
              <a:rPr lang="en-US" dirty="0" smtClean="0"/>
              <a:t>Encouraging a person to take medication</a:t>
            </a:r>
          </a:p>
          <a:p>
            <a:r>
              <a:rPr lang="en-US" dirty="0" smtClean="0"/>
              <a:t>Creating supportive structures like community mental health clinics, </a:t>
            </a:r>
            <a:r>
              <a:rPr lang="en-US" dirty="0" smtClean="0"/>
              <a:t>counseling </a:t>
            </a:r>
            <a:r>
              <a:rPr lang="en-US" dirty="0" smtClean="0"/>
              <a:t>services, and sheltered homes / work places.</a:t>
            </a:r>
          </a:p>
          <a:p>
            <a:endParaRPr lang="en-US" dirty="0"/>
          </a:p>
        </p:txBody>
      </p:sp>
      <p:sp>
        <p:nvSpPr>
          <p:cNvPr id="4" name="Foliennummernplatzhalter 3"/>
          <p:cNvSpPr>
            <a:spLocks noGrp="1"/>
          </p:cNvSpPr>
          <p:nvPr>
            <p:ph type="sldNum" sz="quarter" idx="10"/>
          </p:nvPr>
        </p:nvSpPr>
        <p:spPr/>
        <p:txBody>
          <a:bodyPr/>
          <a:lstStyle/>
          <a:p>
            <a:pPr>
              <a:defRPr/>
            </a:pPr>
            <a:fld id="{295E6A1C-E194-4450-A9B2-6E85B6A599B0}" type="slidenum">
              <a:rPr lang="en-US" smtClean="0"/>
              <a:pPr>
                <a:defRPr/>
              </a:pPr>
              <a:t>44</a:t>
            </a:fld>
            <a:endParaRPr lang="en-US" dirty="0"/>
          </a:p>
        </p:txBody>
      </p:sp>
    </p:spTree>
    <p:extLst>
      <p:ext uri="{BB962C8B-B14F-4D97-AF65-F5344CB8AC3E}">
        <p14:creationId xmlns:p14="http://schemas.microsoft.com/office/powerpoint/2010/main" val="397649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68350" y="1371600"/>
            <a:ext cx="8262938" cy="2505075"/>
          </a:xfrm>
        </p:spPr>
        <p:txBody>
          <a:bodyPr/>
          <a:lstStyle/>
          <a:p>
            <a:pPr>
              <a:defRPr/>
            </a:pPr>
            <a:r>
              <a:rPr lang="de-CH">
                <a:hlinkClick r:id="rId2"/>
              </a:rPr>
              <a:t>www.psy77.com</a:t>
            </a:r>
            <a:r>
              <a:rPr lang="de-CH"/>
              <a:t/>
            </a:r>
            <a:br>
              <a:rPr lang="de-CH"/>
            </a:br>
            <a:endParaRPr lang="de-CH"/>
          </a:p>
        </p:txBody>
      </p:sp>
      <p:sp>
        <p:nvSpPr>
          <p:cNvPr id="6" name="Textplatzhalter 5"/>
          <p:cNvSpPr>
            <a:spLocks noGrp="1"/>
          </p:cNvSpPr>
          <p:nvPr>
            <p:ph type="body" idx="1"/>
          </p:nvPr>
        </p:nvSpPr>
        <p:spPr>
          <a:xfrm>
            <a:off x="768350" y="4068763"/>
            <a:ext cx="8262938" cy="1131887"/>
          </a:xfrm>
        </p:spPr>
        <p:txBody>
          <a:bodyPr/>
          <a:lstStyle/>
          <a:p>
            <a:pPr>
              <a:defRPr/>
            </a:pPr>
            <a:r>
              <a:rPr lang="de-CH" dirty="0" smtClean="0"/>
              <a:t>More </a:t>
            </a:r>
            <a:r>
              <a:rPr lang="de-CH" dirty="0" err="1" smtClean="0"/>
              <a:t>Presentations</a:t>
            </a:r>
            <a:r>
              <a:rPr lang="de-CH" dirty="0" smtClean="0"/>
              <a:t> on Global Mental </a:t>
            </a:r>
            <a:r>
              <a:rPr lang="de-CH" dirty="0" err="1" smtClean="0"/>
              <a:t>Health</a:t>
            </a:r>
            <a:r>
              <a:rPr lang="de-CH" dirty="0" smtClean="0"/>
              <a:t> in Christian </a:t>
            </a:r>
            <a:r>
              <a:rPr lang="de-CH" dirty="0" err="1" smtClean="0"/>
              <a:t>Context</a:t>
            </a:r>
            <a:endParaRPr lang="de-CH" dirty="0"/>
          </a:p>
        </p:txBody>
      </p:sp>
      <p:sp>
        <p:nvSpPr>
          <p:cNvPr id="4" name="Foliennummernplatzhalter 3"/>
          <p:cNvSpPr>
            <a:spLocks noGrp="1"/>
          </p:cNvSpPr>
          <p:nvPr>
            <p:ph type="sldNum" sz="quarter" idx="12"/>
          </p:nvPr>
        </p:nvSpPr>
        <p:spPr/>
        <p:txBody>
          <a:bodyPr/>
          <a:lstStyle/>
          <a:p>
            <a:pPr>
              <a:defRPr/>
            </a:pPr>
            <a:fld id="{6F52DF3C-CFB0-4FDA-A79F-D33EEFCE78E4}" type="slidenum">
              <a:rPr lang="en-US" smtClean="0"/>
              <a:pPr>
                <a:defRPr/>
              </a:pPr>
              <a:t>45</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CH" dirty="0" err="1" smtClean="0"/>
              <a:t>Is</a:t>
            </a:r>
            <a:r>
              <a:rPr lang="de-CH" dirty="0" smtClean="0"/>
              <a:t> </a:t>
            </a:r>
            <a:r>
              <a:rPr lang="de-CH" dirty="0" err="1" smtClean="0"/>
              <a:t>everything</a:t>
            </a:r>
            <a:r>
              <a:rPr lang="de-CH" dirty="0" smtClean="0"/>
              <a:t> abnormal?</a:t>
            </a:r>
            <a:endParaRPr lang="de-CH" dirty="0"/>
          </a:p>
        </p:txBody>
      </p:sp>
      <p:sp>
        <p:nvSpPr>
          <p:cNvPr id="7" name="Inhaltsplatzhalter 6"/>
          <p:cNvSpPr>
            <a:spLocks noGrp="1"/>
          </p:cNvSpPr>
          <p:nvPr>
            <p:ph idx="1"/>
          </p:nvPr>
        </p:nvSpPr>
        <p:spPr>
          <a:xfrm>
            <a:off x="486093" y="1484785"/>
            <a:ext cx="8749665" cy="4641380"/>
          </a:xfrm>
        </p:spPr>
        <p:txBody>
          <a:bodyPr/>
          <a:lstStyle/>
          <a:p>
            <a:r>
              <a:rPr lang="en-US" dirty="0" smtClean="0"/>
              <a:t>Normal feelings in some situations: feelings </a:t>
            </a:r>
            <a:r>
              <a:rPr lang="en-US" dirty="0"/>
              <a:t>of sadness and worrying </a:t>
            </a:r>
            <a:r>
              <a:rPr lang="en-US" dirty="0" smtClean="0"/>
              <a:t>a lot</a:t>
            </a:r>
          </a:p>
          <a:p>
            <a:r>
              <a:rPr lang="en-US" dirty="0" smtClean="0"/>
              <a:t>These </a:t>
            </a:r>
            <a:r>
              <a:rPr lang="en-US" dirty="0"/>
              <a:t>symptoms only become a mental disorder when they </a:t>
            </a:r>
            <a:r>
              <a:rPr lang="en-US" dirty="0" smtClean="0"/>
              <a:t>are excessive </a:t>
            </a:r>
            <a:r>
              <a:rPr lang="en-US" dirty="0"/>
              <a:t>and prevent the person from leading a normal life</a:t>
            </a:r>
            <a:r>
              <a:rPr lang="en-US" dirty="0" smtClean="0"/>
              <a:t>.</a:t>
            </a:r>
          </a:p>
          <a:p>
            <a:endParaRPr lang="en-US" dirty="0"/>
          </a:p>
          <a:p>
            <a:r>
              <a:rPr lang="en-US" dirty="0"/>
              <a:t>Other symptoms such as hearing voices are commonly symptoms of mental disorders. The </a:t>
            </a:r>
            <a:r>
              <a:rPr lang="en-US" dirty="0" smtClean="0"/>
              <a:t>different types </a:t>
            </a:r>
            <a:r>
              <a:rPr lang="en-US" dirty="0"/>
              <a:t>of symptoms are closely related to each other, e.g. hearing voices saying that others are going </a:t>
            </a:r>
            <a:r>
              <a:rPr lang="en-US" dirty="0" smtClean="0"/>
              <a:t>to harm </a:t>
            </a:r>
            <a:r>
              <a:rPr lang="en-US" dirty="0"/>
              <a:t>you can lead to aggression due to fear.</a:t>
            </a:r>
          </a:p>
          <a:p>
            <a:r>
              <a:rPr lang="en-US" dirty="0"/>
              <a:t>Experiencing  </a:t>
            </a:r>
            <a:r>
              <a:rPr lang="en-US" dirty="0" smtClean="0"/>
              <a:t>the </a:t>
            </a:r>
            <a:r>
              <a:rPr lang="en-US" dirty="0"/>
              <a:t>symptoms of mental disorders does not mean the individual is weak or lazy, </a:t>
            </a:r>
            <a:r>
              <a:rPr lang="en-US" dirty="0" smtClean="0"/>
              <a:t>possessed by </a:t>
            </a:r>
            <a:r>
              <a:rPr lang="en-US" dirty="0"/>
              <a:t>supernatural forces, or losing his/her mind.</a:t>
            </a:r>
            <a:endParaRPr lang="de-CH" dirty="0"/>
          </a:p>
        </p:txBody>
      </p:sp>
      <p:sp>
        <p:nvSpPr>
          <p:cNvPr id="5" name="Foliennummernplatzhalter 4"/>
          <p:cNvSpPr>
            <a:spLocks noGrp="1"/>
          </p:cNvSpPr>
          <p:nvPr>
            <p:ph type="sldNum" sz="quarter" idx="10"/>
          </p:nvPr>
        </p:nvSpPr>
        <p:spPr/>
        <p:txBody>
          <a:bodyPr/>
          <a:lstStyle/>
          <a:p>
            <a:pPr>
              <a:defRPr/>
            </a:pPr>
            <a:fld id="{D3A534D9-E3A6-4F09-B117-5C1DAAA28E9F}" type="slidenum">
              <a:rPr lang="en-US" smtClean="0"/>
              <a:pPr>
                <a:defRPr/>
              </a:pPr>
              <a:t>5</a:t>
            </a:fld>
            <a:endParaRPr lang="en-US" dirty="0"/>
          </a:p>
        </p:txBody>
      </p:sp>
    </p:spTree>
    <p:extLst>
      <p:ext uri="{BB962C8B-B14F-4D97-AF65-F5344CB8AC3E}">
        <p14:creationId xmlns:p14="http://schemas.microsoft.com/office/powerpoint/2010/main" val="2145590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smtClean="0"/>
              <a:t>Three</a:t>
            </a:r>
            <a:r>
              <a:rPr lang="de-CH" dirty="0" smtClean="0"/>
              <a:t> </a:t>
            </a:r>
            <a:r>
              <a:rPr lang="de-CH" dirty="0" err="1" smtClean="0"/>
              <a:t>areas</a:t>
            </a:r>
            <a:r>
              <a:rPr lang="de-CH" dirty="0" smtClean="0"/>
              <a:t> </a:t>
            </a:r>
            <a:r>
              <a:rPr lang="de-CH" dirty="0" err="1" smtClean="0"/>
              <a:t>of</a:t>
            </a:r>
            <a:r>
              <a:rPr lang="de-CH" dirty="0" smtClean="0"/>
              <a:t> </a:t>
            </a:r>
            <a:r>
              <a:rPr lang="de-CH" dirty="0" err="1" smtClean="0"/>
              <a:t>functioning</a:t>
            </a:r>
            <a:endParaRPr lang="en-US" dirty="0"/>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912368748"/>
              </p:ext>
            </p:extLst>
          </p:nvPr>
        </p:nvGraphicFramePr>
        <p:xfrm>
          <a:off x="485775" y="1700213"/>
          <a:ext cx="8750301" cy="4485640"/>
        </p:xfrm>
        <a:graphic>
          <a:graphicData uri="http://schemas.openxmlformats.org/drawingml/2006/table">
            <a:tbl>
              <a:tblPr bandRow="1">
                <a:tableStyleId>{5C22544A-7EE6-4342-B048-85BDC9FD1C3A}</a:tableStyleId>
              </a:tblPr>
              <a:tblGrid>
                <a:gridCol w="1998886"/>
                <a:gridCol w="288032"/>
                <a:gridCol w="6463383"/>
              </a:tblGrid>
              <a:tr h="370840">
                <a:tc>
                  <a:txBody>
                    <a:bodyPr/>
                    <a:lstStyle/>
                    <a:p>
                      <a:r>
                        <a:rPr lang="de-CH" sz="2800" dirty="0" smtClean="0"/>
                        <a:t>Feelings / </a:t>
                      </a:r>
                      <a:r>
                        <a:rPr lang="de-CH" sz="2800" dirty="0" err="1" smtClean="0"/>
                        <a:t>Emotions</a:t>
                      </a:r>
                      <a:endParaRPr lang="en-US" sz="2800" dirty="0"/>
                    </a:p>
                  </a:txBody>
                  <a:tcPr/>
                </a:tc>
                <a:tc>
                  <a:txBody>
                    <a:bodyPr/>
                    <a:lstStyle/>
                    <a:p>
                      <a:endParaRPr lang="en-US"/>
                    </a:p>
                  </a:txBody>
                  <a:tcPr/>
                </a:tc>
                <a:tc>
                  <a:txBody>
                    <a:bodyPr/>
                    <a:lstStyle/>
                    <a:p>
                      <a:r>
                        <a:rPr lang="de-CH" dirty="0" err="1" smtClean="0"/>
                        <a:t>Adequate</a:t>
                      </a:r>
                      <a:r>
                        <a:rPr lang="de-CH" baseline="0" dirty="0" smtClean="0"/>
                        <a:t> </a:t>
                      </a:r>
                      <a:r>
                        <a:rPr lang="de-CH" baseline="0" dirty="0" err="1" smtClean="0"/>
                        <a:t>for</a:t>
                      </a:r>
                      <a:r>
                        <a:rPr lang="de-CH" baseline="0" dirty="0" smtClean="0"/>
                        <a:t> a </a:t>
                      </a:r>
                      <a:r>
                        <a:rPr lang="de-CH" baseline="0" dirty="0" err="1" smtClean="0"/>
                        <a:t>situation</a:t>
                      </a:r>
                      <a:r>
                        <a:rPr lang="de-CH" baseline="0" dirty="0" smtClean="0"/>
                        <a:t>, </a:t>
                      </a:r>
                      <a:r>
                        <a:rPr lang="de-CH" baseline="0" dirty="0" err="1" smtClean="0"/>
                        <a:t>balanced</a:t>
                      </a:r>
                      <a:r>
                        <a:rPr lang="de-CH" baseline="0" dirty="0" smtClean="0"/>
                        <a:t>, </a:t>
                      </a:r>
                      <a:r>
                        <a:rPr lang="de-CH" baseline="0" dirty="0" err="1" smtClean="0"/>
                        <a:t>when</a:t>
                      </a:r>
                      <a:r>
                        <a:rPr lang="de-CH" baseline="0" dirty="0" smtClean="0"/>
                        <a:t> </a:t>
                      </a:r>
                      <a:r>
                        <a:rPr lang="de-CH" baseline="0" dirty="0" err="1" smtClean="0"/>
                        <a:t>upset</a:t>
                      </a:r>
                      <a:r>
                        <a:rPr lang="de-CH" baseline="0" dirty="0" smtClean="0"/>
                        <a:t> -  </a:t>
                      </a:r>
                      <a:r>
                        <a:rPr lang="de-CH" baseline="0" dirty="0" err="1" smtClean="0"/>
                        <a:t>returning</a:t>
                      </a:r>
                      <a:r>
                        <a:rPr lang="de-CH" baseline="0" dirty="0" smtClean="0"/>
                        <a:t> </a:t>
                      </a:r>
                      <a:r>
                        <a:rPr lang="de-CH" baseline="0" dirty="0" err="1" smtClean="0"/>
                        <a:t>to</a:t>
                      </a:r>
                      <a:r>
                        <a:rPr lang="de-CH" baseline="0" dirty="0" smtClean="0"/>
                        <a:t> «normal» </a:t>
                      </a:r>
                      <a:r>
                        <a:rPr lang="de-CH" baseline="0" dirty="0" err="1" smtClean="0"/>
                        <a:t>within</a:t>
                      </a:r>
                      <a:r>
                        <a:rPr lang="de-CH" baseline="0" dirty="0" smtClean="0"/>
                        <a:t> </a:t>
                      </a:r>
                      <a:r>
                        <a:rPr lang="de-CH" baseline="0" dirty="0" err="1" smtClean="0"/>
                        <a:t>reasonable</a:t>
                      </a:r>
                      <a:r>
                        <a:rPr lang="de-CH" baseline="0" dirty="0" smtClean="0"/>
                        <a:t> time, </a:t>
                      </a:r>
                      <a:endParaRPr lang="en-US" dirty="0"/>
                    </a:p>
                  </a:txBody>
                  <a:tcPr/>
                </a:tc>
              </a:tr>
              <a:tr h="370840">
                <a:tc>
                  <a:txBody>
                    <a:bodyPr/>
                    <a:lstStyle/>
                    <a:p>
                      <a:endParaRPr lang="en-US" sz="2800" dirty="0"/>
                    </a:p>
                  </a:txBody>
                  <a:tcPr/>
                </a:tc>
                <a:tc>
                  <a:txBody>
                    <a:bodyPr/>
                    <a:lstStyle/>
                    <a:p>
                      <a:endParaRPr lang="en-US"/>
                    </a:p>
                  </a:txBody>
                  <a:tcPr/>
                </a:tc>
                <a:tc>
                  <a:txBody>
                    <a:bodyPr/>
                    <a:lstStyle/>
                    <a:p>
                      <a:endParaRPr lang="en-US"/>
                    </a:p>
                  </a:txBody>
                  <a:tcPr/>
                </a:tc>
              </a:tr>
              <a:tr h="370840">
                <a:tc>
                  <a:txBody>
                    <a:bodyPr/>
                    <a:lstStyle/>
                    <a:p>
                      <a:r>
                        <a:rPr lang="de-CH" sz="2800" dirty="0" err="1" smtClean="0"/>
                        <a:t>Thinking</a:t>
                      </a:r>
                      <a:r>
                        <a:rPr lang="de-CH" sz="2800" dirty="0" smtClean="0"/>
                        <a:t> / </a:t>
                      </a:r>
                      <a:r>
                        <a:rPr lang="de-CH" sz="2800" dirty="0" err="1" smtClean="0"/>
                        <a:t>Cognitions</a:t>
                      </a:r>
                      <a:endParaRPr lang="en-US" sz="2800" dirty="0"/>
                    </a:p>
                  </a:txBody>
                  <a:tcPr/>
                </a:tc>
                <a:tc>
                  <a:txBody>
                    <a:bodyPr/>
                    <a:lstStyle/>
                    <a:p>
                      <a:endParaRPr lang="en-US"/>
                    </a:p>
                  </a:txBody>
                  <a:tcPr/>
                </a:tc>
                <a:tc>
                  <a:txBody>
                    <a:bodyPr/>
                    <a:lstStyle/>
                    <a:p>
                      <a:r>
                        <a:rPr lang="de-CH" dirty="0" err="1" smtClean="0"/>
                        <a:t>Alertness</a:t>
                      </a:r>
                      <a:r>
                        <a:rPr lang="de-CH" dirty="0" smtClean="0"/>
                        <a:t>, </a:t>
                      </a:r>
                      <a:r>
                        <a:rPr lang="de-CH" dirty="0" err="1" smtClean="0"/>
                        <a:t>interest</a:t>
                      </a:r>
                      <a:r>
                        <a:rPr lang="de-CH" dirty="0" smtClean="0"/>
                        <a:t>, </a:t>
                      </a:r>
                      <a:r>
                        <a:rPr lang="de-CH" dirty="0" err="1" smtClean="0"/>
                        <a:t>reality</a:t>
                      </a:r>
                      <a:r>
                        <a:rPr lang="de-CH" dirty="0" smtClean="0"/>
                        <a:t> </a:t>
                      </a:r>
                      <a:r>
                        <a:rPr lang="de-CH" dirty="0" err="1" smtClean="0"/>
                        <a:t>oriented</a:t>
                      </a:r>
                      <a:r>
                        <a:rPr lang="de-CH" dirty="0" smtClean="0"/>
                        <a:t>, </a:t>
                      </a:r>
                      <a:r>
                        <a:rPr lang="de-CH" dirty="0" err="1" smtClean="0"/>
                        <a:t>logical</a:t>
                      </a:r>
                      <a:r>
                        <a:rPr lang="de-CH" dirty="0" smtClean="0"/>
                        <a:t> </a:t>
                      </a:r>
                      <a:r>
                        <a:rPr lang="de-CH" dirty="0" err="1" smtClean="0"/>
                        <a:t>connections</a:t>
                      </a:r>
                      <a:r>
                        <a:rPr lang="de-CH" dirty="0" smtClean="0"/>
                        <a:t>, </a:t>
                      </a:r>
                      <a:r>
                        <a:rPr lang="de-CH" dirty="0" err="1" smtClean="0"/>
                        <a:t>concentration</a:t>
                      </a:r>
                      <a:r>
                        <a:rPr lang="de-CH" dirty="0" smtClean="0"/>
                        <a:t>, </a:t>
                      </a:r>
                      <a:r>
                        <a:rPr lang="de-CH" dirty="0" err="1" smtClean="0"/>
                        <a:t>memory</a:t>
                      </a:r>
                      <a:r>
                        <a:rPr lang="de-CH" dirty="0" smtClean="0"/>
                        <a:t>, not </a:t>
                      </a:r>
                      <a:r>
                        <a:rPr lang="de-CH" dirty="0" err="1" smtClean="0"/>
                        <a:t>too</a:t>
                      </a:r>
                      <a:r>
                        <a:rPr lang="de-CH" dirty="0" smtClean="0"/>
                        <a:t> fast </a:t>
                      </a:r>
                      <a:r>
                        <a:rPr lang="de-CH" dirty="0" err="1" smtClean="0"/>
                        <a:t>and</a:t>
                      </a:r>
                      <a:r>
                        <a:rPr lang="de-CH" dirty="0" smtClean="0"/>
                        <a:t> not </a:t>
                      </a:r>
                      <a:r>
                        <a:rPr lang="de-CH" dirty="0" err="1" smtClean="0"/>
                        <a:t>too</a:t>
                      </a:r>
                      <a:r>
                        <a:rPr lang="de-CH" dirty="0" smtClean="0"/>
                        <a:t> </a:t>
                      </a:r>
                      <a:r>
                        <a:rPr lang="de-CH" dirty="0" err="1" smtClean="0"/>
                        <a:t>slow</a:t>
                      </a:r>
                      <a:endParaRPr lang="en-US" dirty="0"/>
                    </a:p>
                  </a:txBody>
                  <a:tcPr/>
                </a:tc>
              </a:tr>
              <a:tr h="370840">
                <a:tc>
                  <a:txBody>
                    <a:bodyPr/>
                    <a:lstStyle/>
                    <a:p>
                      <a:endParaRPr lang="en-US" sz="2800" dirty="0"/>
                    </a:p>
                  </a:txBody>
                  <a:tcPr/>
                </a:tc>
                <a:tc>
                  <a:txBody>
                    <a:bodyPr/>
                    <a:lstStyle/>
                    <a:p>
                      <a:endParaRPr lang="en-US"/>
                    </a:p>
                  </a:txBody>
                  <a:tcPr/>
                </a:tc>
                <a:tc>
                  <a:txBody>
                    <a:bodyPr/>
                    <a:lstStyle/>
                    <a:p>
                      <a:endParaRPr lang="en-US"/>
                    </a:p>
                  </a:txBody>
                  <a:tcPr/>
                </a:tc>
              </a:tr>
              <a:tr h="1106963">
                <a:tc>
                  <a:txBody>
                    <a:bodyPr/>
                    <a:lstStyle/>
                    <a:p>
                      <a:r>
                        <a:rPr lang="de-CH" sz="2800" dirty="0" err="1" smtClean="0"/>
                        <a:t>Behavior</a:t>
                      </a:r>
                      <a:r>
                        <a:rPr lang="de-CH" sz="2800" dirty="0" smtClean="0"/>
                        <a:t> </a:t>
                      </a:r>
                      <a:endParaRPr lang="en-US" sz="2800" dirty="0"/>
                    </a:p>
                  </a:txBody>
                  <a:tcPr/>
                </a:tc>
                <a:tc>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err="1" smtClean="0"/>
                        <a:t>Social</a:t>
                      </a:r>
                      <a:r>
                        <a:rPr lang="de-CH" dirty="0" smtClean="0"/>
                        <a:t> </a:t>
                      </a:r>
                      <a:r>
                        <a:rPr lang="de-CH" dirty="0" err="1" smtClean="0"/>
                        <a:t>context</a:t>
                      </a:r>
                      <a:r>
                        <a:rPr lang="de-CH" dirty="0" smtClean="0"/>
                        <a:t>, </a:t>
                      </a:r>
                      <a:r>
                        <a:rPr lang="en-US" sz="1800" kern="1200" dirty="0" smtClean="0">
                          <a:solidFill>
                            <a:schemeClr val="dk1"/>
                          </a:solidFill>
                          <a:effectLst/>
                          <a:latin typeface="+mn-lt"/>
                          <a:ea typeface="+mn-ea"/>
                          <a:cs typeface="+mn-cs"/>
                        </a:rPr>
                        <a:t>self-care, tidiness, eating, time</a:t>
                      </a:r>
                      <a:r>
                        <a:rPr lang="en-US" sz="1800" kern="1200" baseline="0" dirty="0" smtClean="0">
                          <a:solidFill>
                            <a:schemeClr val="dk1"/>
                          </a:solidFill>
                          <a:effectLst/>
                          <a:latin typeface="+mn-lt"/>
                          <a:ea typeface="+mn-ea"/>
                          <a:cs typeface="+mn-cs"/>
                        </a:rPr>
                        <a:t> rhythms</a:t>
                      </a:r>
                      <a:r>
                        <a:rPr lang="en-US" sz="1800" kern="1200" dirty="0" smtClean="0">
                          <a:solidFill>
                            <a:schemeClr val="dk1"/>
                          </a:solidFill>
                          <a:effectLst/>
                          <a:latin typeface="+mn-lt"/>
                          <a:ea typeface="+mn-ea"/>
                          <a:cs typeface="+mn-cs"/>
                        </a:rPr>
                        <a:t>, adaption to social norms, relationships</a:t>
                      </a:r>
                      <a:r>
                        <a:rPr lang="en-US" sz="1800" kern="1200" baseline="0" dirty="0" smtClean="0">
                          <a:solidFill>
                            <a:schemeClr val="dk1"/>
                          </a:solidFill>
                          <a:effectLst/>
                          <a:latin typeface="+mn-lt"/>
                          <a:ea typeface="+mn-ea"/>
                          <a:cs typeface="+mn-cs"/>
                        </a:rPr>
                        <a:t> and</a:t>
                      </a:r>
                      <a:r>
                        <a:rPr lang="en-US" sz="1800" kern="1200" dirty="0" smtClean="0">
                          <a:solidFill>
                            <a:schemeClr val="dk1"/>
                          </a:solidFill>
                          <a:effectLst/>
                          <a:latin typeface="+mn-lt"/>
                          <a:ea typeface="+mn-ea"/>
                          <a:cs typeface="+mn-cs"/>
                        </a:rPr>
                        <a:t> work;</a:t>
                      </a:r>
                      <a:r>
                        <a:rPr lang="en-US" sz="1800" kern="1200" baseline="0" dirty="0" smtClean="0">
                          <a:solidFill>
                            <a:schemeClr val="dk1"/>
                          </a:solidFill>
                          <a:effectLst/>
                          <a:latin typeface="+mn-lt"/>
                          <a:ea typeface="+mn-ea"/>
                          <a:cs typeface="+mn-cs"/>
                        </a:rPr>
                        <a:t> relationship oriented, goal oriented</a:t>
                      </a:r>
                      <a:endParaRPr lang="en-US" sz="1800" kern="1200" dirty="0" smtClean="0">
                        <a:solidFill>
                          <a:schemeClr val="dk1"/>
                        </a:solidFill>
                        <a:effectLst/>
                        <a:latin typeface="+mn-lt"/>
                        <a:ea typeface="+mn-ea"/>
                        <a:cs typeface="+mn-cs"/>
                      </a:endParaRPr>
                    </a:p>
                    <a:p>
                      <a:endParaRPr lang="en-US" dirty="0"/>
                    </a:p>
                  </a:txBody>
                  <a:tcPr/>
                </a:tc>
              </a:tr>
              <a:tr h="370840">
                <a:tc>
                  <a:txBody>
                    <a:bodyPr/>
                    <a:lstStyle/>
                    <a:p>
                      <a:endParaRPr lang="en-US" sz="1600" dirty="0">
                        <a:latin typeface="Calibri" panose="020F0502020204030204" pitchFamily="34" charset="0"/>
                      </a:endParaRPr>
                    </a:p>
                  </a:txBody>
                  <a:tcPr>
                    <a:solidFill>
                      <a:srgbClr val="FFC000"/>
                    </a:solidFill>
                  </a:tcPr>
                </a:tc>
                <a:tc>
                  <a:txBody>
                    <a:bodyPr/>
                    <a:lstStyle/>
                    <a:p>
                      <a:endParaRPr lang="en-US" dirty="0">
                        <a:latin typeface="Calibri" panose="020F0502020204030204" pitchFamily="34" charset="0"/>
                      </a:endParaRPr>
                    </a:p>
                  </a:txBody>
                  <a:tcPr>
                    <a:solidFill>
                      <a:srgbClr val="FFC000"/>
                    </a:solidFill>
                  </a:tcPr>
                </a:tc>
                <a:tc>
                  <a:txBody>
                    <a:bodyPr/>
                    <a:lstStyle/>
                    <a:p>
                      <a:r>
                        <a:rPr lang="de-CH" dirty="0" smtClean="0">
                          <a:latin typeface="Calibri" panose="020F0502020204030204" pitchFamily="34" charset="0"/>
                        </a:rPr>
                        <a:t>All </a:t>
                      </a:r>
                      <a:r>
                        <a:rPr lang="de-CH" dirty="0" err="1" smtClean="0">
                          <a:latin typeface="Calibri" panose="020F0502020204030204" pitchFamily="34" charset="0"/>
                        </a:rPr>
                        <a:t>these</a:t>
                      </a:r>
                      <a:r>
                        <a:rPr lang="de-CH" dirty="0" smtClean="0">
                          <a:latin typeface="Calibri" panose="020F0502020204030204" pitchFamily="34" charset="0"/>
                        </a:rPr>
                        <a:t> </a:t>
                      </a:r>
                      <a:r>
                        <a:rPr lang="de-CH" dirty="0" err="1" smtClean="0">
                          <a:latin typeface="Calibri" panose="020F0502020204030204" pitchFamily="34" charset="0"/>
                        </a:rPr>
                        <a:t>functions</a:t>
                      </a:r>
                      <a:r>
                        <a:rPr lang="de-CH" dirty="0" smtClean="0">
                          <a:latin typeface="Calibri" panose="020F0502020204030204" pitchFamily="34" charset="0"/>
                        </a:rPr>
                        <a:t> </a:t>
                      </a:r>
                      <a:r>
                        <a:rPr lang="de-CH" dirty="0" err="1" smtClean="0">
                          <a:latin typeface="Calibri" panose="020F0502020204030204" pitchFamily="34" charset="0"/>
                        </a:rPr>
                        <a:t>show</a:t>
                      </a:r>
                      <a:r>
                        <a:rPr lang="de-CH" dirty="0" smtClean="0">
                          <a:latin typeface="Calibri" panose="020F0502020204030204" pitchFamily="34" charset="0"/>
                        </a:rPr>
                        <a:t> individual </a:t>
                      </a:r>
                      <a:r>
                        <a:rPr lang="de-CH" dirty="0" err="1" smtClean="0">
                          <a:latin typeface="Calibri" panose="020F0502020204030204" pitchFamily="34" charset="0"/>
                        </a:rPr>
                        <a:t>variations</a:t>
                      </a:r>
                      <a:r>
                        <a:rPr lang="de-CH" dirty="0" smtClean="0">
                          <a:latin typeface="Calibri" panose="020F0502020204030204" pitchFamily="34" charset="0"/>
                        </a:rPr>
                        <a:t> </a:t>
                      </a:r>
                      <a:r>
                        <a:rPr lang="de-CH" baseline="0" dirty="0" smtClean="0">
                          <a:latin typeface="Calibri" panose="020F0502020204030204" pitchFamily="34" charset="0"/>
                        </a:rPr>
                        <a:t>.</a:t>
                      </a:r>
                      <a:endParaRPr lang="en-US" dirty="0">
                        <a:latin typeface="Calibri" panose="020F0502020204030204" pitchFamily="34" charset="0"/>
                      </a:endParaRPr>
                    </a:p>
                  </a:txBody>
                  <a:tcPr>
                    <a:solidFill>
                      <a:srgbClr val="FFC000"/>
                    </a:solidFill>
                  </a:tcPr>
                </a:tc>
              </a:tr>
            </a:tbl>
          </a:graphicData>
        </a:graphic>
      </p:graphicFrame>
      <p:sp>
        <p:nvSpPr>
          <p:cNvPr id="4" name="Foliennummernplatzhalter 3"/>
          <p:cNvSpPr>
            <a:spLocks noGrp="1"/>
          </p:cNvSpPr>
          <p:nvPr>
            <p:ph type="sldNum" sz="quarter" idx="10"/>
          </p:nvPr>
        </p:nvSpPr>
        <p:spPr/>
        <p:txBody>
          <a:bodyPr/>
          <a:lstStyle/>
          <a:p>
            <a:pPr>
              <a:defRPr/>
            </a:pPr>
            <a:fld id="{295E6A1C-E194-4450-A9B2-6E85B6A599B0}" type="slidenum">
              <a:rPr lang="en-US" smtClean="0"/>
              <a:pPr>
                <a:defRPr/>
              </a:pPr>
              <a:t>6</a:t>
            </a:fld>
            <a:endParaRPr lang="en-US" dirty="0"/>
          </a:p>
        </p:txBody>
      </p:sp>
    </p:spTree>
    <p:extLst>
      <p:ext uri="{BB962C8B-B14F-4D97-AF65-F5344CB8AC3E}">
        <p14:creationId xmlns:p14="http://schemas.microsoft.com/office/powerpoint/2010/main" val="40227917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General </a:t>
            </a:r>
            <a:r>
              <a:rPr lang="de-CH" dirty="0" err="1" smtClean="0"/>
              <a:t>guidelines</a:t>
            </a:r>
            <a:r>
              <a:rPr lang="de-CH" dirty="0" smtClean="0"/>
              <a:t> </a:t>
            </a:r>
            <a:r>
              <a:rPr lang="de-CH" dirty="0" err="1" smtClean="0"/>
              <a:t>for</a:t>
            </a:r>
            <a:r>
              <a:rPr lang="de-CH" dirty="0" smtClean="0"/>
              <a:t> mental </a:t>
            </a:r>
            <a:r>
              <a:rPr lang="de-CH" dirty="0" err="1" smtClean="0"/>
              <a:t>problem</a:t>
            </a:r>
            <a:endParaRPr lang="en-US" dirty="0"/>
          </a:p>
        </p:txBody>
      </p:sp>
      <p:sp>
        <p:nvSpPr>
          <p:cNvPr id="3" name="Inhaltsplatzhalter 2"/>
          <p:cNvSpPr>
            <a:spLocks noGrp="1"/>
          </p:cNvSpPr>
          <p:nvPr>
            <p:ph idx="1"/>
          </p:nvPr>
        </p:nvSpPr>
        <p:spPr/>
        <p:txBody>
          <a:bodyPr/>
          <a:lstStyle/>
          <a:p>
            <a:pPr marL="0" indent="0">
              <a:buNone/>
            </a:pPr>
            <a:r>
              <a:rPr lang="de-CH" dirty="0" smtClean="0"/>
              <a:t>People </a:t>
            </a:r>
            <a:r>
              <a:rPr lang="de-CH" dirty="0" err="1" smtClean="0"/>
              <a:t>with</a:t>
            </a:r>
            <a:r>
              <a:rPr lang="de-CH" dirty="0" smtClean="0"/>
              <a:t> mental </a:t>
            </a:r>
            <a:r>
              <a:rPr lang="de-CH" dirty="0" err="1" smtClean="0"/>
              <a:t>health</a:t>
            </a:r>
            <a:r>
              <a:rPr lang="de-CH" dirty="0" smtClean="0"/>
              <a:t> </a:t>
            </a:r>
            <a:r>
              <a:rPr lang="de-CH" dirty="0" err="1" smtClean="0"/>
              <a:t>problems</a:t>
            </a:r>
            <a:r>
              <a:rPr lang="de-CH" dirty="0" smtClean="0"/>
              <a:t> </a:t>
            </a:r>
            <a:r>
              <a:rPr lang="de-CH" dirty="0" err="1" smtClean="0"/>
              <a:t>are</a:t>
            </a:r>
            <a:r>
              <a:rPr lang="de-CH" dirty="0" smtClean="0"/>
              <a:t> </a:t>
            </a:r>
            <a:r>
              <a:rPr lang="de-CH" dirty="0" err="1" smtClean="0"/>
              <a:t>impaired</a:t>
            </a:r>
            <a:r>
              <a:rPr lang="de-CH" dirty="0" smtClean="0"/>
              <a:t> in </a:t>
            </a:r>
            <a:r>
              <a:rPr lang="de-CH" dirty="0" err="1" smtClean="0"/>
              <a:t>three</a:t>
            </a:r>
            <a:r>
              <a:rPr lang="de-CH" dirty="0" smtClean="0"/>
              <a:t> </a:t>
            </a:r>
            <a:r>
              <a:rPr lang="de-CH" dirty="0" err="1" smtClean="0"/>
              <a:t>areas</a:t>
            </a:r>
            <a:r>
              <a:rPr lang="de-CH" dirty="0" smtClean="0"/>
              <a:t>:</a:t>
            </a:r>
          </a:p>
          <a:p>
            <a:endParaRPr lang="de-CH" dirty="0"/>
          </a:p>
          <a:p>
            <a:endParaRPr lang="de-CH" dirty="0" smtClean="0"/>
          </a:p>
          <a:p>
            <a:r>
              <a:rPr lang="de-CH" sz="3600" dirty="0" err="1" smtClean="0"/>
              <a:t>Inability</a:t>
            </a:r>
            <a:r>
              <a:rPr lang="de-CH" sz="3600" dirty="0" smtClean="0"/>
              <a:t> </a:t>
            </a:r>
            <a:r>
              <a:rPr lang="de-CH" sz="3600" dirty="0" err="1" smtClean="0"/>
              <a:t>to</a:t>
            </a:r>
            <a:r>
              <a:rPr lang="de-CH" sz="3600" dirty="0" smtClean="0"/>
              <a:t> </a:t>
            </a:r>
            <a:r>
              <a:rPr lang="de-CH" sz="3600" dirty="0" err="1" smtClean="0"/>
              <a:t>enjoy</a:t>
            </a:r>
            <a:r>
              <a:rPr lang="de-CH" sz="3600" dirty="0" smtClean="0"/>
              <a:t> </a:t>
            </a:r>
            <a:r>
              <a:rPr lang="de-CH" sz="3600" dirty="0" err="1" smtClean="0"/>
              <a:t>life</a:t>
            </a:r>
            <a:endParaRPr lang="de-CH" sz="3600" dirty="0" smtClean="0"/>
          </a:p>
          <a:p>
            <a:r>
              <a:rPr lang="de-CH" sz="3600" dirty="0" err="1" smtClean="0"/>
              <a:t>Inability</a:t>
            </a:r>
            <a:r>
              <a:rPr lang="de-CH" sz="3600" dirty="0" smtClean="0"/>
              <a:t> </a:t>
            </a:r>
            <a:r>
              <a:rPr lang="de-CH" sz="3600" dirty="0" err="1" smtClean="0"/>
              <a:t>to</a:t>
            </a:r>
            <a:r>
              <a:rPr lang="de-CH" sz="3600" dirty="0" smtClean="0"/>
              <a:t> </a:t>
            </a:r>
            <a:r>
              <a:rPr lang="de-CH" sz="3600" dirty="0" err="1" smtClean="0"/>
              <a:t>entertain</a:t>
            </a:r>
            <a:r>
              <a:rPr lang="de-CH" sz="3600" dirty="0" smtClean="0"/>
              <a:t> </a:t>
            </a:r>
            <a:r>
              <a:rPr lang="de-CH" sz="3600" dirty="0" err="1" smtClean="0"/>
              <a:t>social</a:t>
            </a:r>
            <a:r>
              <a:rPr lang="de-CH" sz="3600" dirty="0" smtClean="0"/>
              <a:t> </a:t>
            </a:r>
            <a:r>
              <a:rPr lang="de-CH" sz="3600" dirty="0" err="1" smtClean="0"/>
              <a:t>relationships</a:t>
            </a:r>
            <a:endParaRPr lang="de-CH" sz="3600" dirty="0" smtClean="0"/>
          </a:p>
          <a:p>
            <a:r>
              <a:rPr lang="de-CH" sz="3600" dirty="0" err="1" smtClean="0"/>
              <a:t>Inability</a:t>
            </a:r>
            <a:r>
              <a:rPr lang="de-CH" sz="3600" dirty="0" smtClean="0"/>
              <a:t> </a:t>
            </a:r>
            <a:r>
              <a:rPr lang="de-CH" sz="3600" dirty="0" err="1" smtClean="0"/>
              <a:t>to</a:t>
            </a:r>
            <a:r>
              <a:rPr lang="de-CH" sz="3600" dirty="0" smtClean="0"/>
              <a:t> </a:t>
            </a:r>
            <a:r>
              <a:rPr lang="de-CH" sz="3600" dirty="0" err="1" smtClean="0"/>
              <a:t>work</a:t>
            </a:r>
            <a:r>
              <a:rPr lang="de-CH" sz="3600" dirty="0" smtClean="0"/>
              <a:t> </a:t>
            </a:r>
            <a:r>
              <a:rPr lang="de-CH" sz="3600" dirty="0" err="1" smtClean="0"/>
              <a:t>or</a:t>
            </a:r>
            <a:r>
              <a:rPr lang="de-CH" sz="3600" dirty="0" smtClean="0"/>
              <a:t> </a:t>
            </a:r>
            <a:r>
              <a:rPr lang="de-CH" sz="3600" dirty="0" err="1" smtClean="0"/>
              <a:t>fulfil</a:t>
            </a:r>
            <a:r>
              <a:rPr lang="de-CH" sz="3600" dirty="0" smtClean="0"/>
              <a:t> </a:t>
            </a:r>
            <a:r>
              <a:rPr lang="de-CH" sz="3600" dirty="0" err="1" smtClean="0"/>
              <a:t>social</a:t>
            </a:r>
            <a:r>
              <a:rPr lang="de-CH" sz="3600" dirty="0" smtClean="0"/>
              <a:t> </a:t>
            </a:r>
            <a:r>
              <a:rPr lang="de-CH" sz="3600" dirty="0" err="1" smtClean="0"/>
              <a:t>roles</a:t>
            </a:r>
            <a:endParaRPr lang="en-US" sz="3600" dirty="0"/>
          </a:p>
        </p:txBody>
      </p:sp>
      <p:sp>
        <p:nvSpPr>
          <p:cNvPr id="4" name="Foliennummernplatzhalter 3"/>
          <p:cNvSpPr>
            <a:spLocks noGrp="1"/>
          </p:cNvSpPr>
          <p:nvPr>
            <p:ph type="sldNum" sz="quarter" idx="10"/>
          </p:nvPr>
        </p:nvSpPr>
        <p:spPr/>
        <p:txBody>
          <a:bodyPr/>
          <a:lstStyle/>
          <a:p>
            <a:pPr>
              <a:defRPr/>
            </a:pPr>
            <a:fld id="{295E6A1C-E194-4450-A9B2-6E85B6A599B0}" type="slidenum">
              <a:rPr lang="en-US" smtClean="0"/>
              <a:pPr>
                <a:defRPr/>
              </a:pPr>
              <a:t>7</a:t>
            </a:fld>
            <a:endParaRPr lang="en-US" dirty="0"/>
          </a:p>
        </p:txBody>
      </p:sp>
    </p:spTree>
    <p:extLst>
      <p:ext uri="{BB962C8B-B14F-4D97-AF65-F5344CB8AC3E}">
        <p14:creationId xmlns:p14="http://schemas.microsoft.com/office/powerpoint/2010/main" val="2014896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a:xfrm>
            <a:off x="485775" y="333375"/>
            <a:ext cx="8750300" cy="1150938"/>
          </a:xfrm>
        </p:spPr>
        <p:txBody>
          <a:bodyPr/>
          <a:lstStyle/>
          <a:p>
            <a:pPr eaLnBrk="1" hangingPunct="1"/>
            <a:r>
              <a:rPr lang="de-CH" altLang="de-DE" smtClean="0"/>
              <a:t>Common Symptoms</a:t>
            </a:r>
          </a:p>
        </p:txBody>
      </p:sp>
      <p:pic>
        <p:nvPicPr>
          <p:cNvPr id="17411" name="Picture 11" descr="depre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8638" y="1416050"/>
            <a:ext cx="6353175" cy="4605338"/>
          </a:xfrm>
          <a:prstGeom prst="rect">
            <a:avLst/>
          </a:prstGeom>
          <a:solidFill>
            <a:srgbClr val="FF0000"/>
          </a:solidFill>
          <a:ln w="28575">
            <a:solidFill>
              <a:schemeClr val="bg1"/>
            </a:solid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sz="3600" dirty="0" smtClean="0"/>
              <a:t>Cultural </a:t>
            </a:r>
            <a:r>
              <a:rPr lang="de-CH" sz="3600" dirty="0" err="1" smtClean="0"/>
              <a:t>context</a:t>
            </a:r>
            <a:r>
              <a:rPr lang="de-CH" sz="3600" dirty="0" smtClean="0"/>
              <a:t> </a:t>
            </a:r>
            <a:r>
              <a:rPr lang="de-CH" sz="3600" dirty="0" err="1" smtClean="0"/>
              <a:t>of</a:t>
            </a:r>
            <a:r>
              <a:rPr lang="de-CH" sz="3600" dirty="0" smtClean="0"/>
              <a:t> urban mental </a:t>
            </a:r>
            <a:r>
              <a:rPr lang="de-CH" sz="3600" dirty="0" err="1" smtClean="0"/>
              <a:t>health</a:t>
            </a:r>
            <a:endParaRPr lang="de-CH" sz="3600"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7841"/>
          <a:stretch/>
        </p:blipFill>
        <p:spPr bwMode="auto">
          <a:xfrm>
            <a:off x="156969" y="1196753"/>
            <a:ext cx="9407915" cy="4687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3492773" y="5884252"/>
            <a:ext cx="4896544" cy="646331"/>
          </a:xfrm>
          <a:prstGeom prst="rect">
            <a:avLst/>
          </a:prstGeom>
          <a:noFill/>
        </p:spPr>
        <p:txBody>
          <a:bodyPr wrap="square" rtlCol="0">
            <a:spAutoFit/>
          </a:bodyPr>
          <a:lstStyle/>
          <a:p>
            <a:r>
              <a:rPr lang="de-CH" sz="1200" dirty="0" err="1" smtClean="0"/>
              <a:t>Shubanghi</a:t>
            </a:r>
            <a:r>
              <a:rPr lang="de-CH" sz="1200" dirty="0" smtClean="0"/>
              <a:t> R. </a:t>
            </a:r>
            <a:r>
              <a:rPr lang="de-CH" sz="1200" dirty="0" err="1" smtClean="0"/>
              <a:t>Parkar</a:t>
            </a:r>
            <a:r>
              <a:rPr lang="de-CH" sz="1200" dirty="0" smtClean="0"/>
              <a:t>, </a:t>
            </a:r>
            <a:r>
              <a:rPr lang="en-US" sz="1200" b="1" dirty="0"/>
              <a:t>GENDER AND THE CULTURAL CONTEXT OF URBAN MENTAL HEALTH IN MUMBAI, </a:t>
            </a:r>
            <a:r>
              <a:rPr lang="en-US" sz="1200" b="1" dirty="0" err="1"/>
              <a:t>Disseration</a:t>
            </a:r>
            <a:r>
              <a:rPr lang="en-US" sz="1200" b="1" dirty="0"/>
              <a:t> University of Basel </a:t>
            </a:r>
            <a:r>
              <a:rPr lang="en-US" sz="1200" b="1" dirty="0" smtClean="0"/>
              <a:t>2003</a:t>
            </a:r>
            <a:endParaRPr lang="de-CH" sz="1200" dirty="0" smtClean="0"/>
          </a:p>
        </p:txBody>
      </p:sp>
    </p:spTree>
    <p:extLst>
      <p:ext uri="{BB962C8B-B14F-4D97-AF65-F5344CB8AC3E}">
        <p14:creationId xmlns:p14="http://schemas.microsoft.com/office/powerpoint/2010/main" val="12818068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0</TotalTime>
  <Words>2498</Words>
  <Application>Microsoft Office PowerPoint</Application>
  <PresentationFormat>Benutzerdefiniert</PresentationFormat>
  <Paragraphs>368</Paragraphs>
  <Slides>45</Slides>
  <Notes>11</Notes>
  <HiddenSlides>0</HiddenSlides>
  <MMClips>0</MMClips>
  <ScaleCrop>false</ScaleCrop>
  <HeadingPairs>
    <vt:vector size="4" baseType="variant">
      <vt:variant>
        <vt:lpstr>Design</vt:lpstr>
      </vt:variant>
      <vt:variant>
        <vt:i4>1</vt:i4>
      </vt:variant>
      <vt:variant>
        <vt:lpstr>Folientitel</vt:lpstr>
      </vt:variant>
      <vt:variant>
        <vt:i4>45</vt:i4>
      </vt:variant>
    </vt:vector>
  </HeadingPairs>
  <TitlesOfParts>
    <vt:vector size="46" baseType="lpstr">
      <vt:lpstr>Executive</vt:lpstr>
      <vt:lpstr>Common mental health problems: Recognize and response </vt:lpstr>
      <vt:lpstr>Mental Health problems – growing concern</vt:lpstr>
      <vt:lpstr>What actually is Mental Health? What are the characteristics of a healthy mind?</vt:lpstr>
      <vt:lpstr>Mental Health Defined (WHO)</vt:lpstr>
      <vt:lpstr>Is everything abnormal?</vt:lpstr>
      <vt:lpstr>Three areas of functioning</vt:lpstr>
      <vt:lpstr>General guidelines for mental problem</vt:lpstr>
      <vt:lpstr>Common Symptoms</vt:lpstr>
      <vt:lpstr>Cultural context of urban mental health</vt:lpstr>
      <vt:lpstr>Urban afflictions affecting men</vt:lpstr>
      <vt:lpstr>PowerPoint-Präsentation</vt:lpstr>
      <vt:lpstr>Common Symptoms - examples</vt:lpstr>
      <vt:lpstr>Physical symptoms (Somatization)</vt:lpstr>
      <vt:lpstr>Frequency of mental problems (Germany)</vt:lpstr>
      <vt:lpstr>Common Mental Disorders</vt:lpstr>
      <vt:lpstr>PowerPoint-Präsentation</vt:lpstr>
      <vt:lpstr>Spectrum of mood disturbance</vt:lpstr>
      <vt:lpstr>Basic Symptoms</vt:lpstr>
      <vt:lpstr>Depressed Mood</vt:lpstr>
      <vt:lpstr>Depressive thought patterns</vt:lpstr>
      <vt:lpstr>Physical symptoms of depression</vt:lpstr>
      <vt:lpstr>Common Problems triggering depression</vt:lpstr>
      <vt:lpstr>Key Questions for Depression</vt:lpstr>
      <vt:lpstr>PowerPoint-Präsentation</vt:lpstr>
      <vt:lpstr>Suicide – a major risk in severe depression</vt:lpstr>
      <vt:lpstr>Depression can be treated!</vt:lpstr>
      <vt:lpstr>Therapy of Depression</vt:lpstr>
      <vt:lpstr>PowerPoint-Präsentation</vt:lpstr>
      <vt:lpstr>Symptoms of Anxiety</vt:lpstr>
      <vt:lpstr>Many Forms of Anxiety Disorders</vt:lpstr>
      <vt:lpstr>Basic Symptoms</vt:lpstr>
      <vt:lpstr>STRESS OF MODERN LIFE</vt:lpstr>
      <vt:lpstr>PowerPoint-Präsentation</vt:lpstr>
      <vt:lpstr>Traumatic events</vt:lpstr>
      <vt:lpstr>Symptoms</vt:lpstr>
      <vt:lpstr>Psychological treatment (Talking therapy)</vt:lpstr>
      <vt:lpstr>Counselling or Psychiatry?</vt:lpstr>
      <vt:lpstr>PowerPoint-Präsentation</vt:lpstr>
      <vt:lpstr>Characteristics</vt:lpstr>
      <vt:lpstr>DSM-5 Criteria for Schizophrenia</vt:lpstr>
      <vt:lpstr>Example - Religious Delusions</vt:lpstr>
      <vt:lpstr>Treatment of Schizophrenia</vt:lpstr>
      <vt:lpstr>Therapy of Depression</vt:lpstr>
      <vt:lpstr>Conclusions:  How to respond to mental problems?</vt:lpstr>
      <vt:lpstr>www.psy77.com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 Mental Health Problems - short overview Indian context - Samuel Pfeifer</dc:title>
  <dc:creator>Samuel Pfeifer</dc:creator>
  <cp:lastModifiedBy>SEMPS</cp:lastModifiedBy>
  <cp:revision>213</cp:revision>
  <dcterms:created xsi:type="dcterms:W3CDTF">2012-12-12T08:45:31Z</dcterms:created>
  <dcterms:modified xsi:type="dcterms:W3CDTF">2014-08-26T07:30:42Z</dcterms:modified>
</cp:coreProperties>
</file>